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6" r:id="rId4"/>
  </p:sldMasterIdLst>
  <p:notesMasterIdLst>
    <p:notesMasterId r:id="rId20"/>
  </p:notesMasterIdLst>
  <p:handoutMasterIdLst>
    <p:handoutMasterId r:id="rId21"/>
  </p:handoutMasterIdLst>
  <p:sldIdLst>
    <p:sldId id="426" r:id="rId5"/>
    <p:sldId id="432" r:id="rId6"/>
    <p:sldId id="437" r:id="rId7"/>
    <p:sldId id="453" r:id="rId8"/>
    <p:sldId id="454" r:id="rId9"/>
    <p:sldId id="455" r:id="rId10"/>
    <p:sldId id="439" r:id="rId11"/>
    <p:sldId id="440" r:id="rId12"/>
    <p:sldId id="442" r:id="rId13"/>
    <p:sldId id="456" r:id="rId14"/>
    <p:sldId id="451" r:id="rId15"/>
    <p:sldId id="457" r:id="rId16"/>
    <p:sldId id="458" r:id="rId17"/>
    <p:sldId id="447" r:id="rId18"/>
    <p:sldId id="448" r:id="rId19"/>
  </p:sldIdLst>
  <p:sldSz cx="9144000" cy="6858000" type="screen4x3"/>
  <p:notesSz cx="7010400" cy="929640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pitchFamily="34" charset="-128"/>
        <a:cs typeface="+mn-cs"/>
      </a:defRPr>
    </a:lvl1pPr>
    <a:lvl2pPr marL="457200" algn="l" defTabSz="457200" rtl="0" fontAlgn="base">
      <a:spcBef>
        <a:spcPct val="0"/>
      </a:spcBef>
      <a:spcAft>
        <a:spcPct val="0"/>
      </a:spcAft>
      <a:defRPr kern="1200">
        <a:solidFill>
          <a:schemeClr val="tx1"/>
        </a:solidFill>
        <a:latin typeface="Arial" charset="0"/>
        <a:ea typeface="ＭＳ Ｐゴシック" pitchFamily="34" charset="-128"/>
        <a:cs typeface="+mn-cs"/>
      </a:defRPr>
    </a:lvl2pPr>
    <a:lvl3pPr marL="914400" algn="l" defTabSz="457200" rtl="0" fontAlgn="base">
      <a:spcBef>
        <a:spcPct val="0"/>
      </a:spcBef>
      <a:spcAft>
        <a:spcPct val="0"/>
      </a:spcAft>
      <a:defRPr kern="1200">
        <a:solidFill>
          <a:schemeClr val="tx1"/>
        </a:solidFill>
        <a:latin typeface="Arial" charset="0"/>
        <a:ea typeface="ＭＳ Ｐゴシック" pitchFamily="34" charset="-128"/>
        <a:cs typeface="+mn-cs"/>
      </a:defRPr>
    </a:lvl3pPr>
    <a:lvl4pPr marL="1371600" algn="l" defTabSz="457200" rtl="0" fontAlgn="base">
      <a:spcBef>
        <a:spcPct val="0"/>
      </a:spcBef>
      <a:spcAft>
        <a:spcPct val="0"/>
      </a:spcAft>
      <a:defRPr kern="1200">
        <a:solidFill>
          <a:schemeClr val="tx1"/>
        </a:solidFill>
        <a:latin typeface="Arial" charset="0"/>
        <a:ea typeface="ＭＳ Ｐゴシック" pitchFamily="34" charset="-128"/>
        <a:cs typeface="+mn-cs"/>
      </a:defRPr>
    </a:lvl4pPr>
    <a:lvl5pPr marL="1828800" algn="l" defTabSz="457200" rtl="0" fontAlgn="base">
      <a:spcBef>
        <a:spcPct val="0"/>
      </a:spcBef>
      <a:spcAft>
        <a:spcPct val="0"/>
      </a:spcAft>
      <a:defRPr kern="1200">
        <a:solidFill>
          <a:schemeClr val="tx1"/>
        </a:solidFill>
        <a:latin typeface="Arial" charset="0"/>
        <a:ea typeface="ＭＳ Ｐゴシック" pitchFamily="34" charset="-128"/>
        <a:cs typeface="+mn-cs"/>
      </a:defRPr>
    </a:lvl5pPr>
    <a:lvl6pPr marL="2286000" algn="l" defTabSz="914400" rtl="0" eaLnBrk="1" latinLnBrk="0" hangingPunct="1">
      <a:defRPr kern="1200">
        <a:solidFill>
          <a:schemeClr val="tx1"/>
        </a:solidFill>
        <a:latin typeface="Arial" charset="0"/>
        <a:ea typeface="ＭＳ Ｐゴシック" pitchFamily="34" charset="-128"/>
        <a:cs typeface="+mn-cs"/>
      </a:defRPr>
    </a:lvl6pPr>
    <a:lvl7pPr marL="2743200" algn="l" defTabSz="914400" rtl="0" eaLnBrk="1" latinLnBrk="0" hangingPunct="1">
      <a:defRPr kern="1200">
        <a:solidFill>
          <a:schemeClr val="tx1"/>
        </a:solidFill>
        <a:latin typeface="Arial" charset="0"/>
        <a:ea typeface="ＭＳ Ｐゴシック" pitchFamily="34" charset="-128"/>
        <a:cs typeface="+mn-cs"/>
      </a:defRPr>
    </a:lvl7pPr>
    <a:lvl8pPr marL="3200400" algn="l" defTabSz="914400" rtl="0" eaLnBrk="1" latinLnBrk="0" hangingPunct="1">
      <a:defRPr kern="1200">
        <a:solidFill>
          <a:schemeClr val="tx1"/>
        </a:solidFill>
        <a:latin typeface="Arial" charset="0"/>
        <a:ea typeface="ＭＳ Ｐゴシック" pitchFamily="34" charset="-128"/>
        <a:cs typeface="+mn-cs"/>
      </a:defRPr>
    </a:lvl8pPr>
    <a:lvl9pPr marL="3657600" algn="l" defTabSz="914400" rtl="0" eaLnBrk="1" latinLnBrk="0" hangingPunct="1">
      <a:defRPr kern="1200">
        <a:solidFill>
          <a:schemeClr val="tx1"/>
        </a:solidFill>
        <a:latin typeface="Arial" charset="0"/>
        <a:ea typeface="ＭＳ Ｐゴシック"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0AAF4"/>
    <a:srgbClr val="708DEA"/>
    <a:srgbClr val="002395"/>
    <a:srgbClr val="65B65A"/>
    <a:srgbClr val="5A2359"/>
    <a:srgbClr val="F0536A"/>
    <a:srgbClr val="F2F2F2"/>
    <a:srgbClr val="000000"/>
    <a:srgbClr val="E10598"/>
    <a:srgbClr val="AFC2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FB94D93-5A5F-458C-B530-11FC13DA37FC}" v="2" dt="2022-03-16T14:24:04.555"/>
  </p1510:revLst>
</p1510:revInfo>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14118" autoAdjust="0"/>
    <p:restoredTop sz="99631" autoAdjust="0"/>
  </p:normalViewPr>
  <p:slideViewPr>
    <p:cSldViewPr snapToGrid="0">
      <p:cViewPr varScale="1">
        <p:scale>
          <a:sx n="70" d="100"/>
          <a:sy n="70" d="100"/>
        </p:scale>
        <p:origin x="1446" y="78"/>
      </p:cViewPr>
      <p:guideLst>
        <p:guide orient="horz" pos="2160"/>
        <p:guide pos="2880"/>
      </p:guideLst>
    </p:cSldViewPr>
  </p:slideViewPr>
  <p:outlineViewPr>
    <p:cViewPr>
      <p:scale>
        <a:sx n="33" d="100"/>
        <a:sy n="33" d="100"/>
      </p:scale>
      <p:origin x="0" y="3990"/>
    </p:cViewPr>
  </p:outlineViewPr>
  <p:notesTextViewPr>
    <p:cViewPr>
      <p:scale>
        <a:sx n="100" d="100"/>
        <a:sy n="100" d="100"/>
      </p:scale>
      <p:origin x="0" y="0"/>
    </p:cViewPr>
  </p:notesTextViewPr>
  <p:sorterViewPr>
    <p:cViewPr>
      <p:scale>
        <a:sx n="100" d="100"/>
        <a:sy n="100" d="100"/>
      </p:scale>
      <p:origin x="0" y="0"/>
    </p:cViewPr>
  </p:sorterViewPr>
  <p:gridSpacing cx="180023" cy="180023"/>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lly North" userId="52e2d7fe0a4c5456" providerId="LiveId" clId="{8FB94D93-5A5F-458C-B530-11FC13DA37FC}"/>
    <pc:docChg chg="custSel modSld modMainMaster">
      <pc:chgData name="Sally North" userId="52e2d7fe0a4c5456" providerId="LiveId" clId="{8FB94D93-5A5F-458C-B530-11FC13DA37FC}" dt="2022-03-16T14:24:04.555" v="12"/>
      <pc:docMkLst>
        <pc:docMk/>
      </pc:docMkLst>
      <pc:sldChg chg="addSp delSp modSp mod">
        <pc:chgData name="Sally North" userId="52e2d7fe0a4c5456" providerId="LiveId" clId="{8FB94D93-5A5F-458C-B530-11FC13DA37FC}" dt="2022-03-16T14:23:58.889" v="11" actId="20577"/>
        <pc:sldMkLst>
          <pc:docMk/>
          <pc:sldMk cId="3168038342" sldId="426"/>
        </pc:sldMkLst>
        <pc:spChg chg="mod">
          <ac:chgData name="Sally North" userId="52e2d7fe0a4c5456" providerId="LiveId" clId="{8FB94D93-5A5F-458C-B530-11FC13DA37FC}" dt="2022-03-16T14:23:58.889" v="11" actId="20577"/>
          <ac:spMkLst>
            <pc:docMk/>
            <pc:sldMk cId="3168038342" sldId="426"/>
            <ac:spMk id="8" creationId="{00000000-0000-0000-0000-000000000000}"/>
          </ac:spMkLst>
        </pc:spChg>
        <pc:picChg chg="add mod">
          <ac:chgData name="Sally North" userId="52e2d7fe0a4c5456" providerId="LiveId" clId="{8FB94D93-5A5F-458C-B530-11FC13DA37FC}" dt="2022-03-16T14:23:54.299" v="7" actId="1076"/>
          <ac:picMkLst>
            <pc:docMk/>
            <pc:sldMk cId="3168038342" sldId="426"/>
            <ac:picMk id="3" creationId="{AF61C4F7-6C4E-4958-BBA7-38C972890736}"/>
          </ac:picMkLst>
        </pc:picChg>
        <pc:picChg chg="del">
          <ac:chgData name="Sally North" userId="52e2d7fe0a4c5456" providerId="LiveId" clId="{8FB94D93-5A5F-458C-B530-11FC13DA37FC}" dt="2022-03-16T14:23:31.846" v="0" actId="478"/>
          <ac:picMkLst>
            <pc:docMk/>
            <pc:sldMk cId="3168038342" sldId="426"/>
            <ac:picMk id="1026" creationId="{00000000-0000-0000-0000-000000000000}"/>
          </ac:picMkLst>
        </pc:picChg>
      </pc:sldChg>
      <pc:sldMasterChg chg="modSldLayout">
        <pc:chgData name="Sally North" userId="52e2d7fe0a4c5456" providerId="LiveId" clId="{8FB94D93-5A5F-458C-B530-11FC13DA37FC}" dt="2022-03-16T14:24:04.555" v="12"/>
        <pc:sldMasterMkLst>
          <pc:docMk/>
          <pc:sldMasterMk cId="862979560" sldId="2147483676"/>
        </pc:sldMasterMkLst>
        <pc:sldLayoutChg chg="addSp modSp">
          <pc:chgData name="Sally North" userId="52e2d7fe0a4c5456" providerId="LiveId" clId="{8FB94D93-5A5F-458C-B530-11FC13DA37FC}" dt="2022-03-16T14:24:04.555" v="12"/>
          <pc:sldLayoutMkLst>
            <pc:docMk/>
            <pc:sldMasterMk cId="862979560" sldId="2147483676"/>
            <pc:sldLayoutMk cId="1373367627" sldId="2147483678"/>
          </pc:sldLayoutMkLst>
          <pc:spChg chg="add mod">
            <ac:chgData name="Sally North" userId="52e2d7fe0a4c5456" providerId="LiveId" clId="{8FB94D93-5A5F-458C-B530-11FC13DA37FC}" dt="2022-03-16T14:24:04.555" v="12"/>
            <ac:spMkLst>
              <pc:docMk/>
              <pc:sldMasterMk cId="862979560" sldId="2147483676"/>
              <pc:sldLayoutMk cId="1373367627" sldId="2147483678"/>
              <ac:spMk id="4" creationId="{4403E53D-B471-40EB-B5E5-28EE44C9018D}"/>
            </ac:spMkLst>
          </pc:spChg>
          <pc:picChg chg="add mod">
            <ac:chgData name="Sally North" userId="52e2d7fe0a4c5456" providerId="LiveId" clId="{8FB94D93-5A5F-458C-B530-11FC13DA37FC}" dt="2022-03-16T14:24:04.555" v="12"/>
            <ac:picMkLst>
              <pc:docMk/>
              <pc:sldMasterMk cId="862979560" sldId="2147483676"/>
              <pc:sldLayoutMk cId="1373367627" sldId="2147483678"/>
              <ac:picMk id="5" creationId="{F92637D7-6EDF-4F01-A603-2AF24C1E02EE}"/>
            </ac:picMkLst>
          </pc:picChg>
        </pc:sldLayoutChg>
      </pc:sldMasterChg>
    </pc:docChg>
  </pc:docChgLst>
  <pc:docChgLst>
    <pc:chgData name="Raj, Razaq" userId="0ebd299a-6bdf-40d0-b211-3a0092e17bb2" providerId="ADAL" clId="{CA4C1DE8-13D1-4A52-8320-2E798B1A2B2E}"/>
    <pc:docChg chg="undo custSel addSld delSld modSld sldOrd">
      <pc:chgData name="Raj, Razaq" userId="0ebd299a-6bdf-40d0-b211-3a0092e17bb2" providerId="ADAL" clId="{CA4C1DE8-13D1-4A52-8320-2E798B1A2B2E}" dt="2021-06-29T09:22:43.194" v="216" actId="20577"/>
      <pc:docMkLst>
        <pc:docMk/>
      </pc:docMkLst>
      <pc:sldChg chg="modSp mod">
        <pc:chgData name="Raj, Razaq" userId="0ebd299a-6bdf-40d0-b211-3a0092e17bb2" providerId="ADAL" clId="{CA4C1DE8-13D1-4A52-8320-2E798B1A2B2E}" dt="2021-06-29T09:22:43.194" v="216" actId="20577"/>
        <pc:sldMkLst>
          <pc:docMk/>
          <pc:sldMk cId="4207535199" sldId="432"/>
        </pc:sldMkLst>
        <pc:spChg chg="mod">
          <ac:chgData name="Raj, Razaq" userId="0ebd299a-6bdf-40d0-b211-3a0092e17bb2" providerId="ADAL" clId="{CA4C1DE8-13D1-4A52-8320-2E798B1A2B2E}" dt="2021-06-29T09:22:43.194" v="216" actId="20577"/>
          <ac:spMkLst>
            <pc:docMk/>
            <pc:sldMk cId="4207535199" sldId="432"/>
            <ac:spMk id="5" creationId="{00000000-0000-0000-0000-000000000000}"/>
          </ac:spMkLst>
        </pc:spChg>
      </pc:sldChg>
      <pc:sldChg chg="modSp mod">
        <pc:chgData name="Raj, Razaq" userId="0ebd299a-6bdf-40d0-b211-3a0092e17bb2" providerId="ADAL" clId="{CA4C1DE8-13D1-4A52-8320-2E798B1A2B2E}" dt="2021-06-22T15:40:31.750" v="27" actId="6549"/>
        <pc:sldMkLst>
          <pc:docMk/>
          <pc:sldMk cId="3238165376" sldId="442"/>
        </pc:sldMkLst>
        <pc:spChg chg="mod">
          <ac:chgData name="Raj, Razaq" userId="0ebd299a-6bdf-40d0-b211-3a0092e17bb2" providerId="ADAL" clId="{CA4C1DE8-13D1-4A52-8320-2E798B1A2B2E}" dt="2021-06-22T15:40:31.750" v="27" actId="6549"/>
          <ac:spMkLst>
            <pc:docMk/>
            <pc:sldMk cId="3238165376" sldId="442"/>
            <ac:spMk id="2" creationId="{56ED628F-120D-41E8-B487-E463AFBE5595}"/>
          </ac:spMkLst>
        </pc:spChg>
        <pc:spChg chg="mod">
          <ac:chgData name="Raj, Razaq" userId="0ebd299a-6bdf-40d0-b211-3a0092e17bb2" providerId="ADAL" clId="{CA4C1DE8-13D1-4A52-8320-2E798B1A2B2E}" dt="2021-06-22T15:40:09.536" v="24"/>
          <ac:spMkLst>
            <pc:docMk/>
            <pc:sldMk cId="3238165376" sldId="442"/>
            <ac:spMk id="3" creationId="{3064391F-A6DB-418E-AA07-7E08AAD80AA7}"/>
          </ac:spMkLst>
        </pc:spChg>
      </pc:sldChg>
      <pc:sldChg chg="modSp mod ord">
        <pc:chgData name="Raj, Razaq" userId="0ebd299a-6bdf-40d0-b211-3a0092e17bb2" providerId="ADAL" clId="{CA4C1DE8-13D1-4A52-8320-2E798B1A2B2E}" dt="2021-06-22T15:53:07.457" v="199" actId="113"/>
        <pc:sldMkLst>
          <pc:docMk/>
          <pc:sldMk cId="3516425444" sldId="447"/>
        </pc:sldMkLst>
        <pc:spChg chg="mod">
          <ac:chgData name="Raj, Razaq" userId="0ebd299a-6bdf-40d0-b211-3a0092e17bb2" providerId="ADAL" clId="{CA4C1DE8-13D1-4A52-8320-2E798B1A2B2E}" dt="2021-06-22T15:53:07.457" v="199" actId="113"/>
          <ac:spMkLst>
            <pc:docMk/>
            <pc:sldMk cId="3516425444" sldId="447"/>
            <ac:spMk id="2" creationId="{36A80A68-6C96-4A29-9AA6-B2E6A05132D3}"/>
          </ac:spMkLst>
        </pc:spChg>
      </pc:sldChg>
      <pc:sldChg chg="modSp mod">
        <pc:chgData name="Raj, Razaq" userId="0ebd299a-6bdf-40d0-b211-3a0092e17bb2" providerId="ADAL" clId="{CA4C1DE8-13D1-4A52-8320-2E798B1A2B2E}" dt="2021-06-22T15:55:33.372" v="213" actId="14100"/>
        <pc:sldMkLst>
          <pc:docMk/>
          <pc:sldMk cId="3058336074" sldId="448"/>
        </pc:sldMkLst>
        <pc:spChg chg="mod">
          <ac:chgData name="Raj, Razaq" userId="0ebd299a-6bdf-40d0-b211-3a0092e17bb2" providerId="ADAL" clId="{CA4C1DE8-13D1-4A52-8320-2E798B1A2B2E}" dt="2021-06-22T15:55:33.372" v="213" actId="14100"/>
          <ac:spMkLst>
            <pc:docMk/>
            <pc:sldMk cId="3058336074" sldId="448"/>
            <ac:spMk id="3" creationId="{1C2F1C4E-9CF2-45F6-A158-BE0E8CB585EA}"/>
          </ac:spMkLst>
        </pc:spChg>
      </pc:sldChg>
      <pc:sldChg chg="del">
        <pc:chgData name="Raj, Razaq" userId="0ebd299a-6bdf-40d0-b211-3a0092e17bb2" providerId="ADAL" clId="{CA4C1DE8-13D1-4A52-8320-2E798B1A2B2E}" dt="2021-06-22T15:50:40.526" v="164" actId="47"/>
        <pc:sldMkLst>
          <pc:docMk/>
          <pc:sldMk cId="914451064" sldId="450"/>
        </pc:sldMkLst>
      </pc:sldChg>
      <pc:sldChg chg="modSp mod">
        <pc:chgData name="Raj, Razaq" userId="0ebd299a-6bdf-40d0-b211-3a0092e17bb2" providerId="ADAL" clId="{CA4C1DE8-13D1-4A52-8320-2E798B1A2B2E}" dt="2021-06-22T15:45:18.386" v="96" actId="14100"/>
        <pc:sldMkLst>
          <pc:docMk/>
          <pc:sldMk cId="3578953328" sldId="451"/>
        </pc:sldMkLst>
        <pc:spChg chg="mod">
          <ac:chgData name="Raj, Razaq" userId="0ebd299a-6bdf-40d0-b211-3a0092e17bb2" providerId="ADAL" clId="{CA4C1DE8-13D1-4A52-8320-2E798B1A2B2E}" dt="2021-06-22T15:43:27.391" v="69" actId="6549"/>
          <ac:spMkLst>
            <pc:docMk/>
            <pc:sldMk cId="3578953328" sldId="451"/>
            <ac:spMk id="2" creationId="{28441B1F-0939-4C46-863C-882427183312}"/>
          </ac:spMkLst>
        </pc:spChg>
        <pc:spChg chg="mod">
          <ac:chgData name="Raj, Razaq" userId="0ebd299a-6bdf-40d0-b211-3a0092e17bb2" providerId="ADAL" clId="{CA4C1DE8-13D1-4A52-8320-2E798B1A2B2E}" dt="2021-06-22T15:45:18.386" v="96" actId="14100"/>
          <ac:spMkLst>
            <pc:docMk/>
            <pc:sldMk cId="3578953328" sldId="451"/>
            <ac:spMk id="3" creationId="{CB11931C-D44A-4E44-93A6-560AD49138F7}"/>
          </ac:spMkLst>
        </pc:spChg>
      </pc:sldChg>
      <pc:sldChg chg="modSp new mod">
        <pc:chgData name="Raj, Razaq" userId="0ebd299a-6bdf-40d0-b211-3a0092e17bb2" providerId="ADAL" clId="{CA4C1DE8-13D1-4A52-8320-2E798B1A2B2E}" dt="2021-06-22T15:42:34.539" v="66" actId="14100"/>
        <pc:sldMkLst>
          <pc:docMk/>
          <pc:sldMk cId="3443122635" sldId="456"/>
        </pc:sldMkLst>
        <pc:spChg chg="mod">
          <ac:chgData name="Raj, Razaq" userId="0ebd299a-6bdf-40d0-b211-3a0092e17bb2" providerId="ADAL" clId="{CA4C1DE8-13D1-4A52-8320-2E798B1A2B2E}" dt="2021-06-22T15:41:17.797" v="34" actId="113"/>
          <ac:spMkLst>
            <pc:docMk/>
            <pc:sldMk cId="3443122635" sldId="456"/>
            <ac:spMk id="2" creationId="{35FD485E-78F0-4FB8-BE03-5E5BA1B9ECB6}"/>
          </ac:spMkLst>
        </pc:spChg>
        <pc:spChg chg="mod">
          <ac:chgData name="Raj, Razaq" userId="0ebd299a-6bdf-40d0-b211-3a0092e17bb2" providerId="ADAL" clId="{CA4C1DE8-13D1-4A52-8320-2E798B1A2B2E}" dt="2021-06-22T15:42:34.539" v="66" actId="14100"/>
          <ac:spMkLst>
            <pc:docMk/>
            <pc:sldMk cId="3443122635" sldId="456"/>
            <ac:spMk id="3" creationId="{046108B4-4B07-42BD-9EF7-CD44BDD8B935}"/>
          </ac:spMkLst>
        </pc:spChg>
      </pc:sldChg>
      <pc:sldChg chg="modSp new mod">
        <pc:chgData name="Raj, Razaq" userId="0ebd299a-6bdf-40d0-b211-3a0092e17bb2" providerId="ADAL" clId="{CA4C1DE8-13D1-4A52-8320-2E798B1A2B2E}" dt="2021-06-22T15:47:05.530" v="115" actId="14100"/>
        <pc:sldMkLst>
          <pc:docMk/>
          <pc:sldMk cId="1381012217" sldId="457"/>
        </pc:sldMkLst>
        <pc:spChg chg="mod">
          <ac:chgData name="Raj, Razaq" userId="0ebd299a-6bdf-40d0-b211-3a0092e17bb2" providerId="ADAL" clId="{CA4C1DE8-13D1-4A52-8320-2E798B1A2B2E}" dt="2021-06-22T15:46:02.629" v="103" actId="404"/>
          <ac:spMkLst>
            <pc:docMk/>
            <pc:sldMk cId="1381012217" sldId="457"/>
            <ac:spMk id="2" creationId="{986C1D1F-3512-498D-A602-1D31220A5B80}"/>
          </ac:spMkLst>
        </pc:spChg>
        <pc:spChg chg="mod">
          <ac:chgData name="Raj, Razaq" userId="0ebd299a-6bdf-40d0-b211-3a0092e17bb2" providerId="ADAL" clId="{CA4C1DE8-13D1-4A52-8320-2E798B1A2B2E}" dt="2021-06-22T15:47:05.530" v="115" actId="14100"/>
          <ac:spMkLst>
            <pc:docMk/>
            <pc:sldMk cId="1381012217" sldId="457"/>
            <ac:spMk id="3" creationId="{C2592B5B-F5D2-421F-9EEA-7EB287A1B558}"/>
          </ac:spMkLst>
        </pc:spChg>
      </pc:sldChg>
      <pc:sldChg chg="new del">
        <pc:chgData name="Raj, Razaq" userId="0ebd299a-6bdf-40d0-b211-3a0092e17bb2" providerId="ADAL" clId="{CA4C1DE8-13D1-4A52-8320-2E798B1A2B2E}" dt="2021-06-22T15:48:00.976" v="119" actId="680"/>
        <pc:sldMkLst>
          <pc:docMk/>
          <pc:sldMk cId="3601731448" sldId="458"/>
        </pc:sldMkLst>
      </pc:sldChg>
      <pc:sldChg chg="modSp new mod">
        <pc:chgData name="Raj, Razaq" userId="0ebd299a-6bdf-40d0-b211-3a0092e17bb2" providerId="ADAL" clId="{CA4C1DE8-13D1-4A52-8320-2E798B1A2B2E}" dt="2021-06-22T15:50:30.066" v="163" actId="6549"/>
        <pc:sldMkLst>
          <pc:docMk/>
          <pc:sldMk cId="4043416128" sldId="458"/>
        </pc:sldMkLst>
        <pc:spChg chg="mod">
          <ac:chgData name="Raj, Razaq" userId="0ebd299a-6bdf-40d0-b211-3a0092e17bb2" providerId="ADAL" clId="{CA4C1DE8-13D1-4A52-8320-2E798B1A2B2E}" dt="2021-06-22T15:50:06.127" v="159" actId="404"/>
          <ac:spMkLst>
            <pc:docMk/>
            <pc:sldMk cId="4043416128" sldId="458"/>
            <ac:spMk id="2" creationId="{BD81C326-C15C-4E4C-B82C-B7A2AD2E0154}"/>
          </ac:spMkLst>
        </pc:spChg>
        <pc:spChg chg="mod">
          <ac:chgData name="Raj, Razaq" userId="0ebd299a-6bdf-40d0-b211-3a0092e17bb2" providerId="ADAL" clId="{CA4C1DE8-13D1-4A52-8320-2E798B1A2B2E}" dt="2021-06-22T15:50:30.066" v="163" actId="6549"/>
          <ac:spMkLst>
            <pc:docMk/>
            <pc:sldMk cId="4043416128" sldId="458"/>
            <ac:spMk id="3" creationId="{5E1F151F-DC4D-415B-B979-184A0D5228DD}"/>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604" cy="465341"/>
          </a:xfrm>
          <a:prstGeom prst="rect">
            <a:avLst/>
          </a:prstGeom>
        </p:spPr>
        <p:txBody>
          <a:bodyPr vert="horz" lIns="91440" tIns="45720" rIns="91440" bIns="45720" rtlCol="0"/>
          <a:lstStyle>
            <a:lvl1pPr algn="l">
              <a:defRPr sz="1200" smtClean="0"/>
            </a:lvl1pPr>
          </a:lstStyle>
          <a:p>
            <a:pPr>
              <a:defRPr/>
            </a:pPr>
            <a:endParaRPr lang="en-GB"/>
          </a:p>
        </p:txBody>
      </p:sp>
      <p:sp>
        <p:nvSpPr>
          <p:cNvPr id="3" name="Date Placeholder 2"/>
          <p:cNvSpPr>
            <a:spLocks noGrp="1"/>
          </p:cNvSpPr>
          <p:nvPr>
            <p:ph type="dt" sz="quarter" idx="1"/>
          </p:nvPr>
        </p:nvSpPr>
        <p:spPr>
          <a:xfrm>
            <a:off x="3970159" y="0"/>
            <a:ext cx="3038604" cy="465341"/>
          </a:xfrm>
          <a:prstGeom prst="rect">
            <a:avLst/>
          </a:prstGeom>
        </p:spPr>
        <p:txBody>
          <a:bodyPr vert="horz" lIns="91440" tIns="45720" rIns="91440" bIns="45720" rtlCol="0"/>
          <a:lstStyle>
            <a:lvl1pPr algn="r">
              <a:defRPr sz="1200" smtClean="0"/>
            </a:lvl1pPr>
          </a:lstStyle>
          <a:p>
            <a:pPr>
              <a:defRPr/>
            </a:pPr>
            <a:fld id="{B1D2B90C-776D-469A-A8A2-18DE75BD3603}" type="datetimeFigureOut">
              <a:rPr lang="en-GB"/>
              <a:pPr>
                <a:defRPr/>
              </a:pPr>
              <a:t>16/03/2022</a:t>
            </a:fld>
            <a:endParaRPr lang="en-GB"/>
          </a:p>
        </p:txBody>
      </p:sp>
      <p:sp>
        <p:nvSpPr>
          <p:cNvPr id="4" name="Footer Placeholder 3"/>
          <p:cNvSpPr>
            <a:spLocks noGrp="1"/>
          </p:cNvSpPr>
          <p:nvPr>
            <p:ph type="ftr" sz="quarter" idx="2"/>
          </p:nvPr>
        </p:nvSpPr>
        <p:spPr>
          <a:xfrm>
            <a:off x="0" y="8829573"/>
            <a:ext cx="3038604" cy="465340"/>
          </a:xfrm>
          <a:prstGeom prst="rect">
            <a:avLst/>
          </a:prstGeom>
        </p:spPr>
        <p:txBody>
          <a:bodyPr vert="horz" lIns="91440" tIns="45720" rIns="91440" bIns="45720" rtlCol="0" anchor="b"/>
          <a:lstStyle>
            <a:lvl1pPr algn="l">
              <a:defRPr sz="1200" smtClean="0"/>
            </a:lvl1pPr>
          </a:lstStyle>
          <a:p>
            <a:pPr>
              <a:defRPr/>
            </a:pPr>
            <a:endParaRPr lang="en-GB"/>
          </a:p>
        </p:txBody>
      </p:sp>
      <p:sp>
        <p:nvSpPr>
          <p:cNvPr id="5" name="Slide Number Placeholder 4"/>
          <p:cNvSpPr>
            <a:spLocks noGrp="1"/>
          </p:cNvSpPr>
          <p:nvPr>
            <p:ph type="sldNum" sz="quarter" idx="3"/>
          </p:nvPr>
        </p:nvSpPr>
        <p:spPr>
          <a:xfrm>
            <a:off x="3970159" y="8829573"/>
            <a:ext cx="3038604" cy="465340"/>
          </a:xfrm>
          <a:prstGeom prst="rect">
            <a:avLst/>
          </a:prstGeom>
        </p:spPr>
        <p:txBody>
          <a:bodyPr vert="horz" lIns="91440" tIns="45720" rIns="91440" bIns="45720" rtlCol="0" anchor="b"/>
          <a:lstStyle>
            <a:lvl1pPr algn="r">
              <a:defRPr sz="1200" smtClean="0"/>
            </a:lvl1pPr>
          </a:lstStyle>
          <a:p>
            <a:pPr>
              <a:defRPr/>
            </a:pPr>
            <a:fld id="{1D645871-7ABB-47CC-AF40-5207FD0B05A9}" type="slidenum">
              <a:rPr lang="en-GB"/>
              <a:pPr>
                <a:defRPr/>
              </a:pPr>
              <a:t>‹#›</a:t>
            </a:fld>
            <a:endParaRPr lang="en-GB"/>
          </a:p>
        </p:txBody>
      </p:sp>
    </p:spTree>
    <p:extLst>
      <p:ext uri="{BB962C8B-B14F-4D97-AF65-F5344CB8AC3E}">
        <p14:creationId xmlns:p14="http://schemas.microsoft.com/office/powerpoint/2010/main" val="37524533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604" cy="465341"/>
          </a:xfrm>
          <a:prstGeom prst="rect">
            <a:avLst/>
          </a:prstGeom>
        </p:spPr>
        <p:txBody>
          <a:bodyPr vert="horz" lIns="91440" tIns="45720" rIns="91440" bIns="45720" rtlCol="0"/>
          <a:lstStyle>
            <a:lvl1pPr algn="l">
              <a:defRPr sz="1200">
                <a:ea typeface="ＭＳ Ｐゴシック" charset="-128"/>
              </a:defRPr>
            </a:lvl1pPr>
          </a:lstStyle>
          <a:p>
            <a:pPr>
              <a:defRPr/>
            </a:pPr>
            <a:endParaRPr lang="en-GB"/>
          </a:p>
        </p:txBody>
      </p:sp>
      <p:sp>
        <p:nvSpPr>
          <p:cNvPr id="3" name="Date Placeholder 2"/>
          <p:cNvSpPr>
            <a:spLocks noGrp="1"/>
          </p:cNvSpPr>
          <p:nvPr>
            <p:ph type="dt" idx="1"/>
          </p:nvPr>
        </p:nvSpPr>
        <p:spPr>
          <a:xfrm>
            <a:off x="3970159" y="0"/>
            <a:ext cx="3038604" cy="465341"/>
          </a:xfrm>
          <a:prstGeom prst="rect">
            <a:avLst/>
          </a:prstGeom>
        </p:spPr>
        <p:txBody>
          <a:bodyPr vert="horz" lIns="91440" tIns="45720" rIns="91440" bIns="45720" rtlCol="0"/>
          <a:lstStyle>
            <a:lvl1pPr algn="r">
              <a:defRPr sz="1200">
                <a:ea typeface="ＭＳ Ｐゴシック" charset="-128"/>
              </a:defRPr>
            </a:lvl1pPr>
          </a:lstStyle>
          <a:p>
            <a:pPr>
              <a:defRPr/>
            </a:pPr>
            <a:fld id="{36308773-B399-475F-B46D-C9B103CD1E7E}" type="datetimeFigureOut">
              <a:rPr lang="en-GB"/>
              <a:pPr>
                <a:defRPr/>
              </a:pPr>
              <a:t>16/03/2022</a:t>
            </a:fld>
            <a:endParaRPr lang="en-GB"/>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700713" y="4415530"/>
            <a:ext cx="5608975" cy="4183603"/>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p:cNvSpPr>
            <a:spLocks noGrp="1"/>
          </p:cNvSpPr>
          <p:nvPr>
            <p:ph type="ftr" sz="quarter" idx="4"/>
          </p:nvPr>
        </p:nvSpPr>
        <p:spPr>
          <a:xfrm>
            <a:off x="0" y="8829573"/>
            <a:ext cx="3038604" cy="465340"/>
          </a:xfrm>
          <a:prstGeom prst="rect">
            <a:avLst/>
          </a:prstGeom>
        </p:spPr>
        <p:txBody>
          <a:bodyPr vert="horz" lIns="91440" tIns="45720" rIns="91440" bIns="45720" rtlCol="0" anchor="b"/>
          <a:lstStyle>
            <a:lvl1pPr algn="l">
              <a:defRPr sz="1200">
                <a:ea typeface="ＭＳ Ｐゴシック" charset="-128"/>
              </a:defRPr>
            </a:lvl1pPr>
          </a:lstStyle>
          <a:p>
            <a:pPr>
              <a:defRPr/>
            </a:pPr>
            <a:endParaRPr lang="en-GB"/>
          </a:p>
        </p:txBody>
      </p:sp>
      <p:sp>
        <p:nvSpPr>
          <p:cNvPr id="7" name="Slide Number Placeholder 6"/>
          <p:cNvSpPr>
            <a:spLocks noGrp="1"/>
          </p:cNvSpPr>
          <p:nvPr>
            <p:ph type="sldNum" sz="quarter" idx="5"/>
          </p:nvPr>
        </p:nvSpPr>
        <p:spPr>
          <a:xfrm>
            <a:off x="3970159" y="8829573"/>
            <a:ext cx="3038604" cy="465340"/>
          </a:xfrm>
          <a:prstGeom prst="rect">
            <a:avLst/>
          </a:prstGeom>
        </p:spPr>
        <p:txBody>
          <a:bodyPr vert="horz" lIns="91440" tIns="45720" rIns="91440" bIns="45720" rtlCol="0" anchor="b"/>
          <a:lstStyle>
            <a:lvl1pPr algn="r">
              <a:defRPr sz="1200">
                <a:ea typeface="ＭＳ Ｐゴシック" charset="-128"/>
              </a:defRPr>
            </a:lvl1pPr>
          </a:lstStyle>
          <a:p>
            <a:pPr>
              <a:defRPr/>
            </a:pPr>
            <a:fld id="{04915706-070A-4707-AA18-DDF1820200B2}" type="slidenum">
              <a:rPr lang="en-GB"/>
              <a:pPr>
                <a:defRPr/>
              </a:pPr>
              <a:t>‹#›</a:t>
            </a:fld>
            <a:endParaRPr lang="en-GB"/>
          </a:p>
        </p:txBody>
      </p:sp>
    </p:spTree>
    <p:extLst>
      <p:ext uri="{BB962C8B-B14F-4D97-AF65-F5344CB8AC3E}">
        <p14:creationId xmlns:p14="http://schemas.microsoft.com/office/powerpoint/2010/main" val="215033119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9666605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Title 1"/>
          <p:cNvSpPr>
            <a:spLocks noGrp="1"/>
          </p:cNvSpPr>
          <p:nvPr>
            <p:ph type="title"/>
          </p:nvPr>
        </p:nvSpPr>
        <p:spPr>
          <a:xfrm>
            <a:off x="457200" y="665793"/>
            <a:ext cx="8229600" cy="962977"/>
          </a:xfrm>
          <a:prstGeom prst="rect">
            <a:avLst/>
          </a:prstGeom>
        </p:spPr>
        <p:txBody>
          <a:bodyPr/>
          <a:lstStyle>
            <a:lvl1pPr algn="l">
              <a:defRPr sz="3600">
                <a:solidFill>
                  <a:schemeClr val="tx1"/>
                </a:solidFill>
              </a:defRPr>
            </a:lvl1pPr>
          </a:lstStyle>
          <a:p>
            <a:r>
              <a:rPr lang="en-US" dirty="0"/>
              <a:t>Click to edit Master title style</a:t>
            </a:r>
          </a:p>
        </p:txBody>
      </p:sp>
      <p:sp>
        <p:nvSpPr>
          <p:cNvPr id="8" name="Content Placeholder 2"/>
          <p:cNvSpPr>
            <a:spLocks noGrp="1"/>
          </p:cNvSpPr>
          <p:nvPr>
            <p:ph idx="1"/>
          </p:nvPr>
        </p:nvSpPr>
        <p:spPr>
          <a:xfrm>
            <a:off x="457200" y="1808793"/>
            <a:ext cx="8229600" cy="3816425"/>
          </a:xfrm>
          <a:prstGeom prst="rect">
            <a:avLst/>
          </a:prstGeom>
        </p:spPr>
        <p:txBody>
          <a:bodyPr/>
          <a:lstStyle>
            <a:lvl1pPr>
              <a:defRPr sz="2200">
                <a:solidFill>
                  <a:schemeClr val="tx1"/>
                </a:solidFill>
              </a:defRPr>
            </a:lvl1pPr>
            <a:lvl2pPr marL="742950" indent="-285750">
              <a:buFont typeface="Arial" panose="020B0604020202020204" pitchFamily="34" charset="0"/>
              <a:buChar char="•"/>
              <a:defRPr sz="2000">
                <a:solidFill>
                  <a:schemeClr val="tx1"/>
                </a:solidFill>
              </a:defRPr>
            </a:lvl2pPr>
            <a:lvl3pPr>
              <a:defRPr sz="1800">
                <a:solidFill>
                  <a:schemeClr val="tx1"/>
                </a:solidFill>
              </a:defRPr>
            </a:lvl3pPr>
            <a:lvl4pPr marL="1600200" indent="-228600">
              <a:buFont typeface="Arial" panose="020B0604020202020204" pitchFamily="34" charset="0"/>
              <a:buChar char="•"/>
              <a:defRPr sz="1600">
                <a:solidFill>
                  <a:schemeClr val="tx1"/>
                </a:solidFill>
              </a:defRPr>
            </a:lvl4pPr>
            <a:lvl5pPr marL="2171700" indent="-342900">
              <a:buFont typeface="Arial" panose="020B0604020202020204" pitchFamily="34" charset="0"/>
              <a:buChar char="•"/>
              <a:defRPr sz="14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Box 3">
            <a:extLst>
              <a:ext uri="{FF2B5EF4-FFF2-40B4-BE49-F238E27FC236}">
                <a16:creationId xmlns:a16="http://schemas.microsoft.com/office/drawing/2014/main" id="{4403E53D-B471-40EB-B5E5-28EE44C9018D}"/>
              </a:ext>
            </a:extLst>
          </p:cNvPr>
          <p:cNvSpPr txBox="1"/>
          <p:nvPr userDrawn="1"/>
        </p:nvSpPr>
        <p:spPr>
          <a:xfrm>
            <a:off x="1642239" y="6504850"/>
            <a:ext cx="6377067" cy="307777"/>
          </a:xfrm>
          <a:prstGeom prst="rect">
            <a:avLst/>
          </a:prstGeom>
          <a:noFill/>
        </p:spPr>
        <p:txBody>
          <a:bodyPr wrap="none" rtlCol="0">
            <a:spAutoFit/>
          </a:bodyPr>
          <a:lstStyle/>
          <a:p>
            <a:pPr defTabSz="914400" eaLnBrk="0" hangingPunct="0"/>
            <a:r>
              <a:rPr lang="en-US" sz="1400" b="1" dirty="0">
                <a:solidFill>
                  <a:srgbClr val="000000"/>
                </a:solidFill>
                <a:latin typeface="Tahoma" charset="0"/>
                <a:ea typeface="+mn-ea"/>
              </a:rPr>
              <a:t>© Raj &amp; Rashid </a:t>
            </a:r>
            <a:r>
              <a:rPr lang="en-US" sz="1400" b="1" i="1" dirty="0">
                <a:solidFill>
                  <a:srgbClr val="000000"/>
                </a:solidFill>
                <a:latin typeface="Tahoma" charset="0"/>
                <a:ea typeface="+mn-ea"/>
              </a:rPr>
              <a:t>Events Management: Principles and Practice 4</a:t>
            </a:r>
            <a:r>
              <a:rPr lang="en-US" sz="1400" b="1" i="1" baseline="30000" dirty="0">
                <a:solidFill>
                  <a:srgbClr val="000000"/>
                </a:solidFill>
                <a:latin typeface="Tahoma" charset="0"/>
                <a:ea typeface="+mn-ea"/>
              </a:rPr>
              <a:t>th</a:t>
            </a:r>
            <a:r>
              <a:rPr lang="en-US" sz="1400" b="1" i="1" dirty="0">
                <a:solidFill>
                  <a:srgbClr val="000000"/>
                </a:solidFill>
                <a:latin typeface="Tahoma" charset="0"/>
                <a:ea typeface="+mn-ea"/>
              </a:rPr>
              <a:t> </a:t>
            </a:r>
            <a:r>
              <a:rPr lang="en-US" sz="1400" b="1" i="1" dirty="0" err="1">
                <a:solidFill>
                  <a:srgbClr val="000000"/>
                </a:solidFill>
                <a:latin typeface="Tahoma" charset="0"/>
                <a:ea typeface="+mn-ea"/>
              </a:rPr>
              <a:t>edn</a:t>
            </a:r>
            <a:endParaRPr lang="en-US" sz="1400" b="1" i="1" dirty="0">
              <a:solidFill>
                <a:srgbClr val="000000"/>
              </a:solidFill>
              <a:latin typeface="Tahoma" charset="0"/>
              <a:ea typeface="+mn-ea"/>
            </a:endParaRPr>
          </a:p>
        </p:txBody>
      </p:sp>
      <p:pic>
        <p:nvPicPr>
          <p:cNvPr id="5" name="Picture 4">
            <a:extLst>
              <a:ext uri="{FF2B5EF4-FFF2-40B4-BE49-F238E27FC236}">
                <a16:creationId xmlns:a16="http://schemas.microsoft.com/office/drawing/2014/main" id="{F92637D7-6EDF-4F01-A603-2AF24C1E02E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019306" y="5777755"/>
            <a:ext cx="940982" cy="940327"/>
          </a:xfrm>
          <a:prstGeom prst="rect">
            <a:avLst/>
          </a:prstGeom>
        </p:spPr>
      </p:pic>
    </p:spTree>
    <p:extLst>
      <p:ext uri="{BB962C8B-B14F-4D97-AF65-F5344CB8AC3E}">
        <p14:creationId xmlns:p14="http://schemas.microsoft.com/office/powerpoint/2010/main" val="13733676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Blue Box">
    <p:spTree>
      <p:nvGrpSpPr>
        <p:cNvPr id="1" name=""/>
        <p:cNvGrpSpPr/>
        <p:nvPr/>
      </p:nvGrpSpPr>
      <p:grpSpPr>
        <a:xfrm>
          <a:off x="0" y="0"/>
          <a:ext cx="0" cy="0"/>
          <a:chOff x="0" y="0"/>
          <a:chExt cx="0" cy="0"/>
        </a:xfrm>
      </p:grpSpPr>
      <p:sp>
        <p:nvSpPr>
          <p:cNvPr id="4" name="Text Placeholder 16"/>
          <p:cNvSpPr>
            <a:spLocks noGrp="1"/>
          </p:cNvSpPr>
          <p:nvPr>
            <p:ph type="body" sz="quarter" idx="10"/>
          </p:nvPr>
        </p:nvSpPr>
        <p:spPr>
          <a:xfrm>
            <a:off x="881548" y="901700"/>
            <a:ext cx="7380907" cy="5162924"/>
          </a:xfrm>
          <a:prstGeom prst="roundRect">
            <a:avLst>
              <a:gd name="adj" fmla="val 9731"/>
            </a:avLst>
          </a:prstGeom>
          <a:solidFill>
            <a:schemeClr val="accent1">
              <a:lumMod val="60000"/>
              <a:lumOff val="40000"/>
            </a:schemeClr>
          </a:solidFill>
          <a:ln>
            <a:noFill/>
          </a:ln>
        </p:spPr>
        <p:style>
          <a:lnRef idx="2">
            <a:schemeClr val="dk1"/>
          </a:lnRef>
          <a:fillRef idx="1">
            <a:schemeClr val="lt1"/>
          </a:fillRef>
          <a:effectRef idx="0">
            <a:schemeClr val="dk1"/>
          </a:effectRef>
          <a:fontRef idx="none"/>
        </p:style>
        <p:txBody>
          <a:bodyPr wrap="square" lIns="365760" tIns="274320" rIns="365760" bIns="274320">
            <a:normAutofit/>
          </a:bodyPr>
          <a:lstStyle>
            <a:lvl1pPr marL="0" indent="0">
              <a:buNone/>
              <a:defRPr sz="2200">
                <a:solidFill>
                  <a:schemeClr val="bg1"/>
                </a:solidFill>
              </a:defRPr>
            </a:lvl1pPr>
            <a:lvl2pPr>
              <a:buNone/>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eader and Table">
    <p:spTree>
      <p:nvGrpSpPr>
        <p:cNvPr id="1" name=""/>
        <p:cNvGrpSpPr/>
        <p:nvPr/>
      </p:nvGrpSpPr>
      <p:grpSpPr>
        <a:xfrm>
          <a:off x="0" y="0"/>
          <a:ext cx="0" cy="0"/>
          <a:chOff x="0" y="0"/>
          <a:chExt cx="0" cy="0"/>
        </a:xfrm>
      </p:grpSpPr>
      <p:sp>
        <p:nvSpPr>
          <p:cNvPr id="3" name="Title 1"/>
          <p:cNvSpPr>
            <a:spLocks noGrp="1"/>
          </p:cNvSpPr>
          <p:nvPr>
            <p:ph type="title"/>
          </p:nvPr>
        </p:nvSpPr>
        <p:spPr>
          <a:xfrm>
            <a:off x="457200" y="665793"/>
            <a:ext cx="8229600" cy="962977"/>
          </a:xfrm>
          <a:prstGeom prst="rect">
            <a:avLst/>
          </a:prstGeom>
        </p:spPr>
        <p:txBody>
          <a:bodyPr/>
          <a:lstStyle>
            <a:lvl1pPr algn="l">
              <a:defRPr sz="3600">
                <a:solidFill>
                  <a:schemeClr val="tx1"/>
                </a:solidFill>
              </a:defRPr>
            </a:lvl1pPr>
          </a:lstStyle>
          <a:p>
            <a:r>
              <a:rPr lang="en-US" dirty="0"/>
              <a:t>Click to edit Master title style</a:t>
            </a:r>
          </a:p>
        </p:txBody>
      </p:sp>
      <p:sp>
        <p:nvSpPr>
          <p:cNvPr id="9" name="Table Placeholder 4"/>
          <p:cNvSpPr>
            <a:spLocks noGrp="1"/>
          </p:cNvSpPr>
          <p:nvPr>
            <p:ph type="tbl" sz="quarter" idx="11"/>
          </p:nvPr>
        </p:nvSpPr>
        <p:spPr>
          <a:xfrm>
            <a:off x="457201" y="1808793"/>
            <a:ext cx="8229600" cy="3600450"/>
          </a:xfrm>
          <a:prstGeom prst="rect">
            <a:avLst/>
          </a:prstGeom>
        </p:spPr>
        <p:txBody>
          <a:bodyPr/>
          <a:lstStyle>
            <a:lvl1pPr>
              <a:defRPr sz="2200">
                <a:solidFill>
                  <a:schemeClr val="tx1"/>
                </a:solidFill>
              </a:defRPr>
            </a:lvl1pPr>
          </a:lstStyle>
          <a:p>
            <a:endParaRPr lang="en-GB" dirty="0"/>
          </a:p>
        </p:txBody>
      </p:sp>
    </p:spTree>
    <p:extLst>
      <p:ext uri="{BB962C8B-B14F-4D97-AF65-F5344CB8AC3E}">
        <p14:creationId xmlns:p14="http://schemas.microsoft.com/office/powerpoint/2010/main" val="297211152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979560"/>
      </p:ext>
    </p:extLst>
  </p:cSld>
  <p:clrMap bg1="dk1" tx1="lt1" bg2="dk2" tx2="lt2" accent1="accent1" accent2="accent2" accent3="accent3" accent4="accent4" accent5="accent5" accent6="accent6" hlink="hlink" folHlink="folHlink"/>
  <p:sldLayoutIdLst>
    <p:sldLayoutId id="2147483690" r:id="rId1"/>
    <p:sldLayoutId id="2147483678" r:id="rId2"/>
    <p:sldLayoutId id="2147483689" r:id="rId3"/>
    <p:sldLayoutId id="2147483691" r:id="rId4"/>
  </p:sldLayoutIdLst>
  <p:txStyles>
    <p:titleStyle>
      <a:lvl1pPr algn="ctr" defTabSz="914400" rtl="0" eaLnBrk="1" latinLnBrk="0" hangingPunct="1">
        <a:spcBef>
          <a:spcPct val="0"/>
        </a:spcBef>
        <a:buNone/>
        <a:defRPr sz="4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4"/>
          <p:cNvSpPr>
            <a:spLocks noGrp="1"/>
          </p:cNvSpPr>
          <p:nvPr>
            <p:ph idx="1"/>
          </p:nvPr>
        </p:nvSpPr>
        <p:spPr>
          <a:xfrm>
            <a:off x="4149199" y="2734345"/>
            <a:ext cx="4394166" cy="2340298"/>
          </a:xfrm>
        </p:spPr>
        <p:txBody>
          <a:bodyPr/>
          <a:lstStyle/>
          <a:p>
            <a:pPr marL="0" indent="0">
              <a:spcAft>
                <a:spcPts val="600"/>
              </a:spcAft>
              <a:buNone/>
            </a:pPr>
            <a:r>
              <a:rPr lang="en-GB" sz="3200" b="1" dirty="0">
                <a:solidFill>
                  <a:schemeClr val="bg1">
                    <a:lumMod val="50000"/>
                  </a:schemeClr>
                </a:solidFill>
              </a:rPr>
              <a:t>Events Management: Principles &amp; Practice, 4th Edition</a:t>
            </a:r>
          </a:p>
          <a:p>
            <a:pPr marL="0" indent="0">
              <a:buNone/>
            </a:pPr>
            <a:r>
              <a:rPr lang="en-US" sz="2000" dirty="0">
                <a:solidFill>
                  <a:schemeClr val="bg1">
                    <a:lumMod val="50000"/>
                  </a:schemeClr>
                </a:solidFill>
              </a:rPr>
              <a:t>By Razaq Raj and Tahir Rashid</a:t>
            </a:r>
            <a:endParaRPr lang="en-GB" sz="2000" dirty="0">
              <a:solidFill>
                <a:schemeClr val="bg1">
                  <a:lumMod val="50000"/>
                </a:schemeClr>
              </a:solidFill>
            </a:endParaRPr>
          </a:p>
        </p:txBody>
      </p:sp>
      <p:pic>
        <p:nvPicPr>
          <p:cNvPr id="3" name="Picture 2" descr="A picture containing calendar&#10;&#10;Description automatically generated">
            <a:extLst>
              <a:ext uri="{FF2B5EF4-FFF2-40B4-BE49-F238E27FC236}">
                <a16:creationId xmlns:a16="http://schemas.microsoft.com/office/drawing/2014/main" id="{AF61C4F7-6C4E-4958-BBA7-38C972890736}"/>
              </a:ext>
            </a:extLst>
          </p:cNvPr>
          <p:cNvPicPr>
            <a:picLocks noChangeAspect="1"/>
          </p:cNvPicPr>
          <p:nvPr/>
        </p:nvPicPr>
        <p:blipFill>
          <a:blip r:embed="rId2"/>
          <a:stretch>
            <a:fillRect/>
          </a:stretch>
        </p:blipFill>
        <p:spPr>
          <a:xfrm>
            <a:off x="696169" y="1466785"/>
            <a:ext cx="3016022" cy="3924429"/>
          </a:xfrm>
          <a:prstGeom prst="rect">
            <a:avLst/>
          </a:prstGeom>
          <a:effectLst>
            <a:outerShdw blurRad="50800" dist="38100" dir="5400000" algn="t" rotWithShape="0">
              <a:prstClr val="black">
                <a:alpha val="40000"/>
              </a:prstClr>
            </a:outerShdw>
          </a:effectLst>
        </p:spPr>
      </p:pic>
    </p:spTree>
    <p:extLst>
      <p:ext uri="{BB962C8B-B14F-4D97-AF65-F5344CB8AC3E}">
        <p14:creationId xmlns:p14="http://schemas.microsoft.com/office/powerpoint/2010/main" val="31680383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FD485E-78F0-4FB8-BE03-5E5BA1B9ECB6}"/>
              </a:ext>
            </a:extLst>
          </p:cNvPr>
          <p:cNvSpPr>
            <a:spLocks noGrp="1"/>
          </p:cNvSpPr>
          <p:nvPr>
            <p:ph type="title"/>
          </p:nvPr>
        </p:nvSpPr>
        <p:spPr/>
        <p:txBody>
          <a:bodyPr/>
          <a:lstStyle/>
          <a:p>
            <a:r>
              <a:rPr lang="en-GB" sz="3200" b="1" dirty="0">
                <a:effectLst>
                  <a:outerShdw blurRad="38100" dist="38100" dir="2700000" algn="tl">
                    <a:srgbClr val="000000">
                      <a:alpha val="43137"/>
                    </a:srgbClr>
                  </a:outerShdw>
                </a:effectLst>
              </a:rPr>
              <a:t>On-Site Event Logistics</a:t>
            </a:r>
          </a:p>
        </p:txBody>
      </p:sp>
      <p:sp>
        <p:nvSpPr>
          <p:cNvPr id="3" name="Content Placeholder 2">
            <a:extLst>
              <a:ext uri="{FF2B5EF4-FFF2-40B4-BE49-F238E27FC236}">
                <a16:creationId xmlns:a16="http://schemas.microsoft.com/office/drawing/2014/main" id="{046108B4-4B07-42BD-9EF7-CD44BDD8B935}"/>
              </a:ext>
            </a:extLst>
          </p:cNvPr>
          <p:cNvSpPr>
            <a:spLocks noGrp="1"/>
          </p:cNvSpPr>
          <p:nvPr>
            <p:ph idx="1"/>
          </p:nvPr>
        </p:nvSpPr>
        <p:spPr>
          <a:xfrm>
            <a:off x="457200" y="1560353"/>
            <a:ext cx="8229600" cy="4798502"/>
          </a:xfrm>
        </p:spPr>
        <p:txBody>
          <a:bodyPr/>
          <a:lstStyle/>
          <a:p>
            <a:pPr marL="0" indent="0">
              <a:buNone/>
            </a:pPr>
            <a:r>
              <a:rPr lang="en-GB" dirty="0"/>
              <a:t>To deliver reliable and effective logistics service during the event, organisers need to take into account the following key points:</a:t>
            </a:r>
          </a:p>
          <a:p>
            <a:pPr marL="0" indent="0">
              <a:buNone/>
            </a:pPr>
            <a:endParaRPr lang="en-GB" dirty="0"/>
          </a:p>
          <a:p>
            <a:pPr lvl="1"/>
            <a:r>
              <a:rPr lang="en-GB" sz="2400" dirty="0">
                <a:effectLst>
                  <a:outerShdw blurRad="38100" dist="38100" dir="2700000" algn="tl">
                    <a:srgbClr val="000000">
                      <a:alpha val="43137"/>
                    </a:srgbClr>
                  </a:outerShdw>
                </a:effectLst>
              </a:rPr>
              <a:t>On-Site Event Planning</a:t>
            </a:r>
          </a:p>
          <a:p>
            <a:pPr lvl="1"/>
            <a:r>
              <a:rPr lang="en-GB" sz="2400" dirty="0">
                <a:effectLst>
                  <a:outerShdw blurRad="38100" dist="38100" dir="2700000" algn="tl">
                    <a:srgbClr val="000000">
                      <a:alpha val="43137"/>
                    </a:srgbClr>
                  </a:outerShdw>
                </a:effectLst>
              </a:rPr>
              <a:t>Installation and Security of All Equipment </a:t>
            </a:r>
          </a:p>
          <a:p>
            <a:pPr lvl="1"/>
            <a:r>
              <a:rPr lang="en-GB" sz="2400" dirty="0">
                <a:effectLst>
                  <a:outerShdw blurRad="38100" dist="38100" dir="2700000" algn="tl">
                    <a:srgbClr val="000000">
                      <a:alpha val="43137"/>
                    </a:srgbClr>
                  </a:outerShdw>
                </a:effectLst>
              </a:rPr>
              <a:t>Event Transportation</a:t>
            </a:r>
          </a:p>
          <a:p>
            <a:pPr lvl="1"/>
            <a:r>
              <a:rPr lang="en-GB" sz="2400" dirty="0">
                <a:effectLst>
                  <a:outerShdw blurRad="38100" dist="38100" dir="2700000" algn="tl">
                    <a:srgbClr val="000000">
                      <a:alpha val="43137"/>
                    </a:srgbClr>
                  </a:outerShdw>
                </a:effectLst>
              </a:rPr>
              <a:t>International Legal Requirements</a:t>
            </a:r>
          </a:p>
          <a:p>
            <a:pPr lvl="1"/>
            <a:r>
              <a:rPr lang="en-GB" sz="2400" dirty="0">
                <a:effectLst>
                  <a:outerShdw blurRad="38100" dist="38100" dir="2700000" algn="tl">
                    <a:srgbClr val="000000">
                      <a:alpha val="43137"/>
                    </a:srgbClr>
                  </a:outerShdw>
                </a:effectLst>
              </a:rPr>
              <a:t>Storage Facilities </a:t>
            </a:r>
          </a:p>
          <a:p>
            <a:pPr lvl="1"/>
            <a:r>
              <a:rPr lang="en-GB" sz="2400" dirty="0">
                <a:effectLst>
                  <a:outerShdw blurRad="38100" dist="38100" dir="2700000" algn="tl">
                    <a:srgbClr val="000000">
                      <a:alpha val="43137"/>
                    </a:srgbClr>
                  </a:outerShdw>
                </a:effectLst>
              </a:rPr>
              <a:t>Coordination and Control </a:t>
            </a:r>
          </a:p>
          <a:p>
            <a:pPr lvl="1"/>
            <a:r>
              <a:rPr lang="en-GB" sz="2400" dirty="0">
                <a:effectLst>
                  <a:outerShdw blurRad="38100" dist="38100" dir="2700000" algn="tl">
                    <a:srgbClr val="000000">
                      <a:alpha val="43137"/>
                    </a:srgbClr>
                  </a:outerShdw>
                </a:effectLst>
              </a:rPr>
              <a:t>Managing Catering Services</a:t>
            </a:r>
          </a:p>
          <a:p>
            <a:pPr lvl="1"/>
            <a:r>
              <a:rPr lang="en-GB" sz="2400" dirty="0">
                <a:effectLst>
                  <a:outerShdw blurRad="38100" dist="38100" dir="2700000" algn="tl">
                    <a:srgbClr val="000000">
                      <a:alpha val="43137"/>
                    </a:srgbClr>
                  </a:outerShdw>
                </a:effectLst>
              </a:rPr>
              <a:t>Distribution Centres </a:t>
            </a:r>
          </a:p>
          <a:p>
            <a:endParaRPr lang="en-GB" dirty="0"/>
          </a:p>
        </p:txBody>
      </p:sp>
    </p:spTree>
    <p:extLst>
      <p:ext uri="{BB962C8B-B14F-4D97-AF65-F5344CB8AC3E}">
        <p14:creationId xmlns:p14="http://schemas.microsoft.com/office/powerpoint/2010/main" val="34431226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441B1F-0939-4C46-863C-882427183312}"/>
              </a:ext>
            </a:extLst>
          </p:cNvPr>
          <p:cNvSpPr>
            <a:spLocks noGrp="1"/>
          </p:cNvSpPr>
          <p:nvPr>
            <p:ph type="title"/>
          </p:nvPr>
        </p:nvSpPr>
        <p:spPr/>
        <p:txBody>
          <a:bodyPr/>
          <a:lstStyle/>
          <a:p>
            <a:r>
              <a:rPr lang="en-GB" sz="3200" b="1" dirty="0">
                <a:solidFill>
                  <a:srgbClr val="000000"/>
                </a:solidFill>
                <a:effectLst>
                  <a:outerShdw blurRad="38100" dist="38100" dir="2700000" algn="tl">
                    <a:srgbClr val="000000">
                      <a:alpha val="43137"/>
                    </a:srgbClr>
                  </a:outerShdw>
                </a:effectLst>
              </a:rPr>
              <a:t>On-site Health and Safety Event Logistics</a:t>
            </a:r>
            <a:endParaRPr lang="en-GB" dirty="0"/>
          </a:p>
        </p:txBody>
      </p:sp>
      <p:sp>
        <p:nvSpPr>
          <p:cNvPr id="3" name="Content Placeholder 2">
            <a:extLst>
              <a:ext uri="{FF2B5EF4-FFF2-40B4-BE49-F238E27FC236}">
                <a16:creationId xmlns:a16="http://schemas.microsoft.com/office/drawing/2014/main" id="{CB11931C-D44A-4E44-93A6-560AD49138F7}"/>
              </a:ext>
            </a:extLst>
          </p:cNvPr>
          <p:cNvSpPr>
            <a:spLocks noGrp="1"/>
          </p:cNvSpPr>
          <p:nvPr>
            <p:ph idx="1"/>
          </p:nvPr>
        </p:nvSpPr>
        <p:spPr>
          <a:xfrm>
            <a:off x="457200" y="1808793"/>
            <a:ext cx="8229600" cy="4105446"/>
          </a:xfrm>
        </p:spPr>
        <p:txBody>
          <a:bodyPr/>
          <a:lstStyle/>
          <a:p>
            <a:pPr algn="just">
              <a:buFont typeface="Wingdings" panose="05000000000000000000" pitchFamily="2" charset="2"/>
              <a:buChar char="Ø"/>
            </a:pPr>
            <a:r>
              <a:rPr lang="en-GB" dirty="0"/>
              <a:t>The event logistics helps to reduce the chaos on the day and help the organisers to deliver the event smoothly and efficiently on the day. </a:t>
            </a:r>
          </a:p>
          <a:p>
            <a:pPr algn="just">
              <a:buFont typeface="Wingdings" panose="05000000000000000000" pitchFamily="2" charset="2"/>
              <a:buChar char="Ø"/>
            </a:pPr>
            <a:r>
              <a:rPr lang="en-GB" dirty="0"/>
              <a:t>The on-site event logistics is about organisation and control on the day of the event. </a:t>
            </a:r>
          </a:p>
          <a:p>
            <a:pPr algn="just">
              <a:buFont typeface="Wingdings" panose="05000000000000000000" pitchFamily="2" charset="2"/>
              <a:buChar char="Ø"/>
            </a:pPr>
            <a:r>
              <a:rPr lang="en-GB" dirty="0"/>
              <a:t>On-site planning and make sure all the arrangements are made for the day in the background and been checked by the health safety executives and passed by the local planning officer. </a:t>
            </a:r>
          </a:p>
          <a:p>
            <a:pPr algn="just">
              <a:buFont typeface="Wingdings" panose="05000000000000000000" pitchFamily="2" charset="2"/>
              <a:buChar char="Ø"/>
            </a:pPr>
            <a:r>
              <a:rPr lang="en-GB" dirty="0"/>
              <a:t>On-site event logistics success is key for organisers to have robust plan in place to meet the aims and objectives.</a:t>
            </a:r>
          </a:p>
          <a:p>
            <a:pPr marL="0" indent="0" algn="just">
              <a:buNone/>
            </a:pPr>
            <a:endParaRPr lang="en-GB" dirty="0"/>
          </a:p>
        </p:txBody>
      </p:sp>
    </p:spTree>
    <p:extLst>
      <p:ext uri="{BB962C8B-B14F-4D97-AF65-F5344CB8AC3E}">
        <p14:creationId xmlns:p14="http://schemas.microsoft.com/office/powerpoint/2010/main" val="35789533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6C1D1F-3512-498D-A602-1D31220A5B80}"/>
              </a:ext>
            </a:extLst>
          </p:cNvPr>
          <p:cNvSpPr>
            <a:spLocks noGrp="1"/>
          </p:cNvSpPr>
          <p:nvPr>
            <p:ph type="title"/>
          </p:nvPr>
        </p:nvSpPr>
        <p:spPr/>
        <p:txBody>
          <a:bodyPr/>
          <a:lstStyle/>
          <a:p>
            <a:r>
              <a:rPr lang="en-GB" sz="3200" b="1" dirty="0">
                <a:effectLst>
                  <a:outerShdw blurRad="38100" dist="38100" dir="2700000" algn="tl">
                    <a:srgbClr val="000000">
                      <a:alpha val="43137"/>
                    </a:srgbClr>
                  </a:outerShdw>
                </a:effectLst>
              </a:rPr>
              <a:t>Events Transportation Logistics</a:t>
            </a:r>
          </a:p>
        </p:txBody>
      </p:sp>
      <p:sp>
        <p:nvSpPr>
          <p:cNvPr id="3" name="Content Placeholder 2">
            <a:extLst>
              <a:ext uri="{FF2B5EF4-FFF2-40B4-BE49-F238E27FC236}">
                <a16:creationId xmlns:a16="http://schemas.microsoft.com/office/drawing/2014/main" id="{C2592B5B-F5D2-421F-9EEA-7EB287A1B558}"/>
              </a:ext>
            </a:extLst>
          </p:cNvPr>
          <p:cNvSpPr>
            <a:spLocks noGrp="1"/>
          </p:cNvSpPr>
          <p:nvPr>
            <p:ph idx="1"/>
          </p:nvPr>
        </p:nvSpPr>
        <p:spPr>
          <a:xfrm>
            <a:off x="457200" y="1808792"/>
            <a:ext cx="8229600" cy="4273225"/>
          </a:xfrm>
        </p:spPr>
        <p:txBody>
          <a:bodyPr/>
          <a:lstStyle/>
          <a:p>
            <a:pPr marL="0" indent="0" algn="just">
              <a:lnSpc>
                <a:spcPct val="102000"/>
              </a:lnSpc>
              <a:spcAft>
                <a:spcPts val="800"/>
              </a:spcAft>
              <a:buNone/>
            </a:pPr>
            <a:r>
              <a:rPr lang="en-GB" sz="2400" dirty="0">
                <a:latin typeface="Times New Roman" panose="02020603050405020304" pitchFamily="18" charset="0"/>
                <a:ea typeface="Times New Roman" panose="02020603050405020304" pitchFamily="18" charset="0"/>
                <a:cs typeface="Times New Roman" panose="02020603050405020304" pitchFamily="18" charset="0"/>
              </a:rPr>
              <a:t>It is important that </a:t>
            </a:r>
            <a:r>
              <a:rPr lang="en-GB" sz="24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Venue Delivery Schedule (VDS) </a:t>
            </a:r>
            <a:r>
              <a:rPr lang="en-GB" sz="2400" dirty="0">
                <a:latin typeface="Times New Roman" panose="02020603050405020304" pitchFamily="18" charset="0"/>
                <a:ea typeface="Times New Roman" panose="02020603050405020304" pitchFamily="18" charset="0"/>
                <a:cs typeface="Times New Roman" panose="02020603050405020304" pitchFamily="18" charset="0"/>
              </a:rPr>
              <a:t>are been completed for each vehicle and registered form must be provided to venue logistics manager. The venue logistics manager should have following details through </a:t>
            </a:r>
            <a:r>
              <a:rPr lang="en-GB" sz="24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Venue Delivery Schedule (VDS).</a:t>
            </a:r>
          </a:p>
          <a:p>
            <a:pPr marL="0" indent="0" algn="just">
              <a:lnSpc>
                <a:spcPct val="102000"/>
              </a:lnSpc>
              <a:spcAft>
                <a:spcPts val="800"/>
              </a:spcAft>
              <a:buNone/>
            </a:pPr>
            <a:endParaRPr lang="en-GB" sz="2000" b="1"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p>
            <a:pPr lvl="1" algn="just">
              <a:lnSpc>
                <a:spcPct val="102000"/>
              </a:lnSpc>
              <a:spcAft>
                <a:spcPts val="800"/>
              </a:spcAft>
              <a:buFont typeface="+mj-lt"/>
              <a:buAutoNum type="arabicPeriod"/>
            </a:pPr>
            <a:r>
              <a:rPr lang="en-GB" sz="24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Name of consignment sender/vendor</a:t>
            </a:r>
            <a:endParaRPr lang="en-GB"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p>
            <a:pPr lvl="1" algn="just">
              <a:lnSpc>
                <a:spcPct val="102000"/>
              </a:lnSpc>
              <a:spcAft>
                <a:spcPts val="800"/>
              </a:spcAft>
              <a:buFont typeface="+mj-lt"/>
              <a:buAutoNum type="arabicPeriod"/>
            </a:pPr>
            <a:r>
              <a:rPr lang="en-GB" sz="24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Date and time of consignment delivery </a:t>
            </a:r>
            <a:endParaRPr lang="en-GB"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p>
            <a:pPr lvl="1" algn="just">
              <a:lnSpc>
                <a:spcPct val="102000"/>
              </a:lnSpc>
              <a:spcAft>
                <a:spcPts val="800"/>
              </a:spcAft>
              <a:buFont typeface="+mj-lt"/>
              <a:buAutoNum type="arabicPeriod"/>
            </a:pPr>
            <a:r>
              <a:rPr lang="en-GB" sz="24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Contact information for consignment sender /vendor</a:t>
            </a:r>
            <a:endParaRPr lang="en-GB"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p>
            <a:pPr lvl="1" algn="just">
              <a:lnSpc>
                <a:spcPct val="102000"/>
              </a:lnSpc>
              <a:spcAft>
                <a:spcPts val="800"/>
              </a:spcAft>
              <a:buFont typeface="+mj-lt"/>
              <a:buAutoNum type="arabicPeriod"/>
            </a:pPr>
            <a:r>
              <a:rPr lang="en-GB" sz="24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Detailed consignment information</a:t>
            </a:r>
            <a:endParaRPr lang="en-GB"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13810122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81C326-C15C-4E4C-B82C-B7A2AD2E0154}"/>
              </a:ext>
            </a:extLst>
          </p:cNvPr>
          <p:cNvSpPr>
            <a:spLocks noGrp="1"/>
          </p:cNvSpPr>
          <p:nvPr>
            <p:ph type="title"/>
          </p:nvPr>
        </p:nvSpPr>
        <p:spPr/>
        <p:txBody>
          <a:bodyPr/>
          <a:lstStyle/>
          <a:p>
            <a:r>
              <a:rPr lang="en-GB" sz="2800" b="1" dirty="0">
                <a:effectLst>
                  <a:outerShdw blurRad="38100" dist="38100" dir="2700000" algn="tl">
                    <a:srgbClr val="000000">
                      <a:alpha val="43137"/>
                    </a:srgbClr>
                  </a:outerShdw>
                </a:effectLst>
              </a:rPr>
              <a:t>UEFA EURO 2012 Terms of Operations for the Deliveries at Each Venue</a:t>
            </a:r>
            <a:br>
              <a:rPr lang="en-GB" dirty="0"/>
            </a:br>
            <a:endParaRPr lang="en-GB" dirty="0"/>
          </a:p>
        </p:txBody>
      </p:sp>
      <p:sp>
        <p:nvSpPr>
          <p:cNvPr id="3" name="Content Placeholder 2">
            <a:extLst>
              <a:ext uri="{FF2B5EF4-FFF2-40B4-BE49-F238E27FC236}">
                <a16:creationId xmlns:a16="http://schemas.microsoft.com/office/drawing/2014/main" id="{5E1F151F-DC4D-415B-B979-184A0D5228DD}"/>
              </a:ext>
            </a:extLst>
          </p:cNvPr>
          <p:cNvSpPr>
            <a:spLocks noGrp="1"/>
          </p:cNvSpPr>
          <p:nvPr>
            <p:ph idx="1"/>
          </p:nvPr>
        </p:nvSpPr>
        <p:spPr>
          <a:xfrm>
            <a:off x="457200" y="1702965"/>
            <a:ext cx="8229600" cy="4790113"/>
          </a:xfrm>
        </p:spPr>
        <p:txBody>
          <a:bodyPr/>
          <a:lstStyle/>
          <a:p>
            <a:pPr marL="457200" indent="-457200">
              <a:lnSpc>
                <a:spcPct val="102000"/>
              </a:lnSpc>
              <a:spcAft>
                <a:spcPts val="800"/>
              </a:spcAft>
              <a:buFont typeface="+mj-lt"/>
              <a:buAutoNum type="arabicPeriod"/>
            </a:pPr>
            <a:r>
              <a:rPr lang="en-GB" sz="2000"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User Registration in F.A.M.E (</a:t>
            </a:r>
            <a:r>
              <a:rPr lang="en-GB" sz="1600"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Football Administration Management Environment. UEFA system for Football management</a:t>
            </a:r>
            <a:r>
              <a:rPr lang="en-GB" sz="2000"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GB" sz="16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p>
            <a:pPr>
              <a:lnSpc>
                <a:spcPct val="102000"/>
              </a:lnSpc>
              <a:spcAft>
                <a:spcPts val="800"/>
              </a:spcAft>
              <a:buFont typeface="+mj-lt"/>
              <a:buAutoNum type="arabicPeriod"/>
            </a:pPr>
            <a:r>
              <a:rPr lang="en-GB" sz="2000"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Request for a Designation Letter</a:t>
            </a:r>
            <a:endParaRPr lang="en-GB" sz="16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p>
            <a:pPr>
              <a:lnSpc>
                <a:spcPct val="102000"/>
              </a:lnSpc>
              <a:spcAft>
                <a:spcPts val="800"/>
              </a:spcAft>
              <a:buFont typeface="+mj-lt"/>
              <a:buAutoNum type="arabicPeriod"/>
            </a:pPr>
            <a:r>
              <a:rPr lang="en-GB" sz="2000"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Request for a delivery time slot at least 48 hours in advance via the VDS (Venue Delivery System)</a:t>
            </a:r>
            <a:endParaRPr lang="en-GB" sz="16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p>
            <a:pPr>
              <a:lnSpc>
                <a:spcPct val="102000"/>
              </a:lnSpc>
              <a:spcAft>
                <a:spcPts val="800"/>
              </a:spcAft>
              <a:buFont typeface="+mj-lt"/>
              <a:buAutoNum type="arabicPeriod"/>
            </a:pPr>
            <a:r>
              <a:rPr lang="en-GB" sz="2000"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Update Drivers and Vehicles information until 24 hours prior to delivery</a:t>
            </a:r>
            <a:endParaRPr lang="en-GB" sz="16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p>
            <a:pPr>
              <a:lnSpc>
                <a:spcPct val="102000"/>
              </a:lnSpc>
              <a:spcAft>
                <a:spcPts val="800"/>
              </a:spcAft>
              <a:buFont typeface="+mj-lt"/>
              <a:buAutoNum type="arabicPeriod"/>
            </a:pPr>
            <a:r>
              <a:rPr lang="en-GB" sz="2000"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Presentation at the Venue LOG Point with all documentation</a:t>
            </a:r>
            <a:endParaRPr lang="en-GB" sz="16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p>
            <a:pPr>
              <a:lnSpc>
                <a:spcPct val="102000"/>
              </a:lnSpc>
              <a:spcAft>
                <a:spcPts val="800"/>
              </a:spcAft>
              <a:buFont typeface="+mj-lt"/>
              <a:buAutoNum type="arabicPeriod"/>
            </a:pPr>
            <a:r>
              <a:rPr lang="en-GB" sz="2000"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Issue the DVAP (Delivery Vehicle Access Pass) and Delivery Access Pass and information for deliveries</a:t>
            </a:r>
            <a:endParaRPr lang="en-GB" sz="16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p>
            <a:pPr>
              <a:lnSpc>
                <a:spcPct val="102000"/>
              </a:lnSpc>
              <a:spcAft>
                <a:spcPts val="800"/>
              </a:spcAft>
              <a:buFont typeface="+mj-lt"/>
              <a:buAutoNum type="arabicPeriod"/>
            </a:pPr>
            <a:r>
              <a:rPr lang="en-GB" sz="2000"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Management of the delivery inside the Venue</a:t>
            </a:r>
            <a:endParaRPr lang="en-GB" sz="16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p>
            <a:pPr>
              <a:lnSpc>
                <a:spcPct val="102000"/>
              </a:lnSpc>
              <a:spcAft>
                <a:spcPts val="800"/>
              </a:spcAft>
              <a:buFont typeface="+mj-lt"/>
              <a:buAutoNum type="arabicPeriod"/>
            </a:pPr>
            <a:r>
              <a:rPr lang="en-GB" sz="2000"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Return of documents / Exit from Venue</a:t>
            </a:r>
          </a:p>
          <a:p>
            <a:pPr marL="457200" lvl="1" indent="0">
              <a:lnSpc>
                <a:spcPct val="102000"/>
              </a:lnSpc>
              <a:spcAft>
                <a:spcPts val="800"/>
              </a:spcAft>
              <a:buNone/>
            </a:pPr>
            <a:r>
              <a:rPr lang="en-GB" sz="1600" dirty="0">
                <a:latin typeface="Times New Roman" panose="02020603050405020304" pitchFamily="18" charset="0"/>
                <a:ea typeface="Times New Roman" panose="02020603050405020304" pitchFamily="18" charset="0"/>
                <a:cs typeface="Times New Roman" panose="02020603050405020304" pitchFamily="18" charset="0"/>
              </a:rPr>
              <a:t> </a:t>
            </a:r>
            <a:endParaRPr lang="en-GB" sz="12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GB" dirty="0"/>
          </a:p>
        </p:txBody>
      </p:sp>
    </p:spTree>
    <p:extLst>
      <p:ext uri="{BB962C8B-B14F-4D97-AF65-F5344CB8AC3E}">
        <p14:creationId xmlns:p14="http://schemas.microsoft.com/office/powerpoint/2010/main" val="40434161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6A80A68-6C96-4A29-9AA6-B2E6A05132D3}"/>
              </a:ext>
            </a:extLst>
          </p:cNvPr>
          <p:cNvSpPr>
            <a:spLocks noGrp="1"/>
          </p:cNvSpPr>
          <p:nvPr>
            <p:ph type="body" sz="quarter" idx="10"/>
          </p:nvPr>
        </p:nvSpPr>
        <p:spPr/>
        <p:txBody>
          <a:bodyPr>
            <a:normAutofit fontScale="70000" lnSpcReduction="20000"/>
          </a:bodyPr>
          <a:lstStyle/>
          <a:p>
            <a:r>
              <a:rPr lang="en-GB" sz="3600" b="1" dirty="0"/>
              <a:t>Hosting a Virtual Logistical Challenges for Event Manager</a:t>
            </a:r>
            <a:endParaRPr lang="en-GB" sz="3600" dirty="0">
              <a:solidFill>
                <a:srgbClr val="FFFF00"/>
              </a:solidFill>
            </a:endParaRPr>
          </a:p>
          <a:p>
            <a:pPr marL="342900" indent="-342900">
              <a:buFont typeface="Wingdings" panose="05000000000000000000" pitchFamily="2" charset="2"/>
              <a:buChar char="v"/>
            </a:pPr>
            <a:endParaRPr lang="en-GB" sz="2600" dirty="0"/>
          </a:p>
          <a:p>
            <a:pPr algn="just"/>
            <a:r>
              <a:rPr lang="en-GB" sz="2600" dirty="0"/>
              <a:t>The emergence of the COVID-19 pandemic completely changed the event industry and all events has been cancelled, delayed, postponed, moved to next year or changed to virtual events. The logistical complications that facing event organisers as follows.</a:t>
            </a:r>
          </a:p>
          <a:p>
            <a:endParaRPr lang="en-GB" dirty="0"/>
          </a:p>
          <a:p>
            <a:pPr marL="342900" indent="-342900">
              <a:buFont typeface="Arial" panose="020B0604020202020204" pitchFamily="34" charset="0"/>
              <a:buChar char="•"/>
            </a:pPr>
            <a:r>
              <a:rPr lang="en-GB" sz="2900" dirty="0">
                <a:solidFill>
                  <a:srgbClr val="FFFF00"/>
                </a:solidFill>
                <a:effectLst>
                  <a:outerShdw blurRad="38100" dist="38100" dir="2700000" algn="tl">
                    <a:srgbClr val="000000">
                      <a:alpha val="43137"/>
                    </a:srgbClr>
                  </a:outerShdw>
                </a:effectLst>
              </a:rPr>
              <a:t>Lack of knowledge and experience of using technology</a:t>
            </a:r>
          </a:p>
          <a:p>
            <a:pPr marL="342900" indent="-342900">
              <a:buFont typeface="Arial" panose="020B0604020202020204" pitchFamily="34" charset="0"/>
              <a:buChar char="•"/>
            </a:pPr>
            <a:r>
              <a:rPr lang="en-GB" sz="2900" dirty="0">
                <a:solidFill>
                  <a:srgbClr val="FFFF00"/>
                </a:solidFill>
                <a:effectLst>
                  <a:outerShdw blurRad="38100" dist="38100" dir="2700000" algn="tl">
                    <a:srgbClr val="000000">
                      <a:alpha val="43137"/>
                    </a:srgbClr>
                  </a:outerShdw>
                </a:effectLst>
              </a:rPr>
              <a:t>Delegates reluctant to sign up to meeting or conference </a:t>
            </a:r>
          </a:p>
          <a:p>
            <a:pPr marL="342900" indent="-342900">
              <a:buFont typeface="Arial" panose="020B0604020202020204" pitchFamily="34" charset="0"/>
              <a:buChar char="•"/>
            </a:pPr>
            <a:r>
              <a:rPr lang="en-GB" sz="2900" dirty="0">
                <a:solidFill>
                  <a:srgbClr val="FFFF00"/>
                </a:solidFill>
                <a:effectLst>
                  <a:outerShdw blurRad="38100" dist="38100" dir="2700000" algn="tl">
                    <a:srgbClr val="000000">
                      <a:alpha val="43137"/>
                    </a:srgbClr>
                  </a:outerShdw>
                </a:effectLst>
              </a:rPr>
              <a:t>Delegates hostility toward paying for virtual meeting or conference</a:t>
            </a:r>
          </a:p>
          <a:p>
            <a:pPr marL="342900" indent="-342900">
              <a:buFont typeface="Arial" panose="020B0604020202020204" pitchFamily="34" charset="0"/>
              <a:buChar char="•"/>
            </a:pPr>
            <a:r>
              <a:rPr lang="en-GB" sz="2900" dirty="0">
                <a:solidFill>
                  <a:srgbClr val="FFFF00"/>
                </a:solidFill>
                <a:effectLst>
                  <a:outerShdw blurRad="38100" dist="38100" dir="2700000" algn="tl">
                    <a:srgbClr val="000000">
                      <a:alpha val="43137"/>
                    </a:srgbClr>
                  </a:outerShdw>
                </a:effectLst>
              </a:rPr>
              <a:t>Sponsorship decline due to transition to virtual format</a:t>
            </a:r>
          </a:p>
          <a:p>
            <a:endParaRPr lang="en-GB" dirty="0"/>
          </a:p>
        </p:txBody>
      </p:sp>
    </p:spTree>
    <p:extLst>
      <p:ext uri="{BB962C8B-B14F-4D97-AF65-F5344CB8AC3E}">
        <p14:creationId xmlns:p14="http://schemas.microsoft.com/office/powerpoint/2010/main" val="35164254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DD444F-5FD5-4530-A705-D43CF6570FDE}"/>
              </a:ext>
            </a:extLst>
          </p:cNvPr>
          <p:cNvSpPr>
            <a:spLocks noGrp="1"/>
          </p:cNvSpPr>
          <p:nvPr>
            <p:ph type="title"/>
          </p:nvPr>
        </p:nvSpPr>
        <p:spPr/>
        <p:txBody>
          <a:bodyPr/>
          <a:lstStyle/>
          <a:p>
            <a:pPr>
              <a:lnSpc>
                <a:spcPct val="150000"/>
              </a:lnSpc>
              <a:spcBef>
                <a:spcPts val="600"/>
              </a:spcBef>
              <a:spcAft>
                <a:spcPts val="600"/>
              </a:spcAft>
            </a:pPr>
            <a:r>
              <a:rPr lang="en-GB" sz="3200" b="1" dirty="0">
                <a:effectLst>
                  <a:outerShdw blurRad="38100" dist="38100" dir="2700000" algn="tl">
                    <a:srgbClr val="000000">
                      <a:alpha val="43137"/>
                    </a:srgbClr>
                  </a:outerShdw>
                </a:effectLst>
                <a:latin typeface="Times New Roman Bold" panose="02020803070505020304" pitchFamily="18" charset="0"/>
                <a:ea typeface="Times" panose="02020603050405020304" pitchFamily="18" charset="0"/>
                <a:cs typeface="Times New Roman" panose="02020603050405020304" pitchFamily="18" charset="0"/>
              </a:rPr>
              <a:t>Summary</a:t>
            </a:r>
            <a:br>
              <a:rPr lang="en-GB" b="1" cap="all" dirty="0">
                <a:latin typeface="Times New Roman Bold" panose="02020803070505020304" pitchFamily="18" charset="0"/>
                <a:ea typeface="Times" panose="02020603050405020304" pitchFamily="18" charset="0"/>
                <a:cs typeface="Times New Roman" panose="02020603050405020304" pitchFamily="18" charset="0"/>
              </a:rPr>
            </a:br>
            <a:endParaRPr lang="en-GB" dirty="0"/>
          </a:p>
        </p:txBody>
      </p:sp>
      <p:sp>
        <p:nvSpPr>
          <p:cNvPr id="3" name="Content Placeholder 2">
            <a:extLst>
              <a:ext uri="{FF2B5EF4-FFF2-40B4-BE49-F238E27FC236}">
                <a16:creationId xmlns:a16="http://schemas.microsoft.com/office/drawing/2014/main" id="{1C2F1C4E-9CF2-45F6-A158-BE0E8CB585EA}"/>
              </a:ext>
            </a:extLst>
          </p:cNvPr>
          <p:cNvSpPr>
            <a:spLocks noGrp="1"/>
          </p:cNvSpPr>
          <p:nvPr>
            <p:ph idx="1"/>
          </p:nvPr>
        </p:nvSpPr>
        <p:spPr>
          <a:xfrm>
            <a:off x="457200" y="1711354"/>
            <a:ext cx="8229600" cy="4480853"/>
          </a:xfrm>
        </p:spPr>
        <p:txBody>
          <a:bodyPr/>
          <a:lstStyle/>
          <a:p>
            <a:r>
              <a:rPr lang="en-GB" dirty="0"/>
              <a:t>Event organisers has to apply flexibility and identify event capacity, audience, featured presenters, performers and length of the event. </a:t>
            </a:r>
          </a:p>
          <a:p>
            <a:r>
              <a:rPr lang="en-GB" dirty="0"/>
              <a:t>This will help the organisers to determine event logistics and design that is required to complete event logistics plan and event manual. </a:t>
            </a:r>
          </a:p>
          <a:p>
            <a:r>
              <a:rPr lang="en-GB" dirty="0"/>
              <a:t>This is key requirement for the event organisers to be definite and implement appropriate on-site event logistics in place for attendees and employees working onsite.</a:t>
            </a:r>
          </a:p>
          <a:p>
            <a:r>
              <a:rPr lang="en-GB" dirty="0"/>
              <a:t>Emergence of the COVID-19 pandemic that has changed the event industry and all events has been cancelled, delayed, postponed, moved to next year or changed to virtual events. </a:t>
            </a:r>
          </a:p>
        </p:txBody>
      </p:sp>
    </p:spTree>
    <p:extLst>
      <p:ext uri="{BB962C8B-B14F-4D97-AF65-F5344CB8AC3E}">
        <p14:creationId xmlns:p14="http://schemas.microsoft.com/office/powerpoint/2010/main" val="30583360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GB" sz="3200" dirty="0">
                <a:effectLst>
                  <a:outerShdw blurRad="38100" dist="38100" dir="2700000" algn="tl">
                    <a:srgbClr val="000000">
                      <a:alpha val="43137"/>
                    </a:srgbClr>
                  </a:outerShdw>
                </a:effectLst>
              </a:rPr>
              <a:t>Chapter 14 </a:t>
            </a:r>
            <a:br>
              <a:rPr lang="en-GB" sz="3200" dirty="0">
                <a:effectLst>
                  <a:outerShdw blurRad="38100" dist="38100" dir="2700000" algn="tl">
                    <a:srgbClr val="000000">
                      <a:alpha val="43137"/>
                    </a:srgbClr>
                  </a:outerShdw>
                </a:effectLst>
              </a:rPr>
            </a:br>
            <a:r>
              <a:rPr lang="en-GB" sz="3200" dirty="0">
                <a:effectLst>
                  <a:outerShdw blurRad="38100" dist="38100" dir="2700000" algn="tl">
                    <a:srgbClr val="000000">
                      <a:alpha val="43137"/>
                    </a:srgbClr>
                  </a:outerShdw>
                </a:effectLst>
              </a:rPr>
              <a:t>Event Logistics</a:t>
            </a:r>
            <a:br>
              <a:rPr lang="en-GB" sz="3200" dirty="0">
                <a:effectLst>
                  <a:outerShdw blurRad="38100" dist="38100" dir="2700000" algn="tl">
                    <a:srgbClr val="000000">
                      <a:alpha val="43137"/>
                    </a:srgbClr>
                  </a:outerShdw>
                </a:effectLst>
              </a:rPr>
            </a:br>
            <a:br>
              <a:rPr lang="en-GB" sz="3200" dirty="0">
                <a:effectLst>
                  <a:outerShdw blurRad="38100" dist="38100" dir="2700000" algn="tl">
                    <a:srgbClr val="000000">
                      <a:alpha val="43137"/>
                    </a:srgbClr>
                  </a:outerShdw>
                </a:effectLst>
              </a:rPr>
            </a:br>
            <a:endParaRPr lang="en-GB" sz="3200" dirty="0">
              <a:effectLst>
                <a:outerShdw blurRad="38100" dist="38100" dir="2700000" algn="tl">
                  <a:srgbClr val="000000">
                    <a:alpha val="43137"/>
                  </a:srgbClr>
                </a:outerShdw>
              </a:effectLst>
            </a:endParaRPr>
          </a:p>
        </p:txBody>
      </p:sp>
      <p:sp>
        <p:nvSpPr>
          <p:cNvPr id="5" name="Content Placeholder 4"/>
          <p:cNvSpPr>
            <a:spLocks noGrp="1"/>
          </p:cNvSpPr>
          <p:nvPr>
            <p:ph idx="1"/>
          </p:nvPr>
        </p:nvSpPr>
        <p:spPr>
          <a:xfrm>
            <a:off x="457200" y="1808793"/>
            <a:ext cx="8229600" cy="4113835"/>
          </a:xfrm>
        </p:spPr>
        <p:txBody>
          <a:bodyPr/>
          <a:lstStyle/>
          <a:p>
            <a:pPr marL="0" indent="0">
              <a:buNone/>
            </a:pPr>
            <a:r>
              <a:rPr lang="en-GB" dirty="0"/>
              <a:t>These are some bullet points:</a:t>
            </a:r>
          </a:p>
          <a:p>
            <a:pPr algn="just"/>
            <a:r>
              <a:rPr lang="en-GB"/>
              <a:t>Event </a:t>
            </a:r>
            <a:r>
              <a:rPr lang="en-GB" dirty="0"/>
              <a:t>logistics techniques needs to be designed to meet regularly changing events from each other and fluctuating market settings and environment. </a:t>
            </a:r>
          </a:p>
          <a:p>
            <a:pPr algn="just"/>
            <a:r>
              <a:rPr lang="en-GB" dirty="0"/>
              <a:t>The event logistics is very important part of the event industry in current climate and ever-changing environment. </a:t>
            </a:r>
          </a:p>
          <a:p>
            <a:pPr algn="just"/>
            <a:r>
              <a:rPr lang="en-GB" dirty="0"/>
              <a:t>Event logistics is developed after knowing the event activity/activities that are going to take place and along with date and timing of the event. </a:t>
            </a:r>
          </a:p>
        </p:txBody>
      </p:sp>
    </p:spTree>
    <p:extLst>
      <p:ext uri="{BB962C8B-B14F-4D97-AF65-F5344CB8AC3E}">
        <p14:creationId xmlns:p14="http://schemas.microsoft.com/office/powerpoint/2010/main" val="42075351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EEFF90-8A9C-496F-A0EF-AEC9DB7D9CB1}"/>
              </a:ext>
            </a:extLst>
          </p:cNvPr>
          <p:cNvSpPr>
            <a:spLocks noGrp="1"/>
          </p:cNvSpPr>
          <p:nvPr>
            <p:ph type="title"/>
          </p:nvPr>
        </p:nvSpPr>
        <p:spPr/>
        <p:txBody>
          <a:bodyPr/>
          <a:lstStyle/>
          <a:p>
            <a:r>
              <a:rPr lang="en-GB" sz="3200" b="1" dirty="0">
                <a:effectLst>
                  <a:outerShdw blurRad="38100" dist="38100" dir="2700000" algn="tl">
                    <a:srgbClr val="000000">
                      <a:alpha val="43137"/>
                    </a:srgbClr>
                  </a:outerShdw>
                </a:effectLst>
              </a:rPr>
              <a:t>Event Logistics Procedure and Tools</a:t>
            </a:r>
          </a:p>
        </p:txBody>
      </p:sp>
      <p:sp>
        <p:nvSpPr>
          <p:cNvPr id="3" name="Content Placeholder 2">
            <a:extLst>
              <a:ext uri="{FF2B5EF4-FFF2-40B4-BE49-F238E27FC236}">
                <a16:creationId xmlns:a16="http://schemas.microsoft.com/office/drawing/2014/main" id="{C505079C-FE42-40EC-AED5-81698CEDC425}"/>
              </a:ext>
            </a:extLst>
          </p:cNvPr>
          <p:cNvSpPr>
            <a:spLocks noGrp="1"/>
          </p:cNvSpPr>
          <p:nvPr>
            <p:ph idx="1"/>
          </p:nvPr>
        </p:nvSpPr>
        <p:spPr>
          <a:xfrm>
            <a:off x="457200" y="1808793"/>
            <a:ext cx="8229600" cy="4206113"/>
          </a:xfrm>
        </p:spPr>
        <p:txBody>
          <a:bodyPr/>
          <a:lstStyle/>
          <a:p>
            <a:pPr marL="0" indent="0">
              <a:buNone/>
            </a:pPr>
            <a:r>
              <a:rPr lang="en-GB" sz="2400" dirty="0"/>
              <a:t>This will help the organisers to determine event logistics and design that is required to complete the final plan and event manual. </a:t>
            </a:r>
          </a:p>
          <a:p>
            <a:pPr marL="400050" lvl="1" indent="0">
              <a:buNone/>
            </a:pPr>
            <a:r>
              <a:rPr lang="en-GB" sz="2200" dirty="0"/>
              <a:t>Theodore (2018, p. 80) argues that it is important and critical for event organiser to understand the purpose of the event. </a:t>
            </a:r>
          </a:p>
          <a:p>
            <a:pPr marL="400050" lvl="1" indent="0">
              <a:buNone/>
            </a:pPr>
            <a:r>
              <a:rPr lang="en-GB" sz="2200" dirty="0"/>
              <a:t>“This will include the broader programme of activities that will be taking place; the specific type of event (</a:t>
            </a:r>
            <a:r>
              <a:rPr lang="en-GB" sz="2200" dirty="0" err="1"/>
              <a:t>eg.</a:t>
            </a:r>
            <a:r>
              <a:rPr lang="en-GB" sz="2200" dirty="0"/>
              <a:t> rally, conference, pilgrimage, worship ceremony); there may also be a need to identify whether there is a secondary purpose to the event, and what atmosphere is intended or will be generated.”</a:t>
            </a:r>
          </a:p>
          <a:p>
            <a:pPr marL="0" indent="0">
              <a:buNone/>
            </a:pPr>
            <a:endParaRPr lang="en-GB" sz="2400" dirty="0"/>
          </a:p>
        </p:txBody>
      </p:sp>
    </p:spTree>
    <p:extLst>
      <p:ext uri="{BB962C8B-B14F-4D97-AF65-F5344CB8AC3E}">
        <p14:creationId xmlns:p14="http://schemas.microsoft.com/office/powerpoint/2010/main" val="22738499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C8D2C-630F-42E5-B07F-8AACFCCE0B44}"/>
              </a:ext>
            </a:extLst>
          </p:cNvPr>
          <p:cNvSpPr>
            <a:spLocks noGrp="1"/>
          </p:cNvSpPr>
          <p:nvPr>
            <p:ph type="title"/>
          </p:nvPr>
        </p:nvSpPr>
        <p:spPr/>
        <p:txBody>
          <a:bodyPr/>
          <a:lstStyle/>
          <a:p>
            <a:r>
              <a:rPr lang="en-GB" sz="3200" b="1" dirty="0">
                <a:effectLst>
                  <a:outerShdw blurRad="38100" dist="38100" dir="2700000" algn="tl">
                    <a:srgbClr val="000000">
                      <a:alpha val="43137"/>
                    </a:srgbClr>
                  </a:outerShdw>
                </a:effectLst>
              </a:rPr>
              <a:t>Designing and Delivering the Event</a:t>
            </a:r>
          </a:p>
        </p:txBody>
      </p:sp>
      <p:sp>
        <p:nvSpPr>
          <p:cNvPr id="3" name="Content Placeholder 2">
            <a:extLst>
              <a:ext uri="{FF2B5EF4-FFF2-40B4-BE49-F238E27FC236}">
                <a16:creationId xmlns:a16="http://schemas.microsoft.com/office/drawing/2014/main" id="{FA728DEC-A92E-4049-BCE5-99DAADE5265A}"/>
              </a:ext>
            </a:extLst>
          </p:cNvPr>
          <p:cNvSpPr>
            <a:spLocks noGrp="1"/>
          </p:cNvSpPr>
          <p:nvPr>
            <p:ph idx="1"/>
          </p:nvPr>
        </p:nvSpPr>
        <p:spPr>
          <a:xfrm>
            <a:off x="457200" y="1808793"/>
            <a:ext cx="8229600" cy="4147390"/>
          </a:xfrm>
        </p:spPr>
        <p:txBody>
          <a:bodyPr/>
          <a:lstStyle/>
          <a:p>
            <a:pPr algn="just"/>
            <a:r>
              <a:rPr lang="en-GB" dirty="0"/>
              <a:t>The event logistic plays key role in designing and delivering the event.</a:t>
            </a:r>
          </a:p>
          <a:p>
            <a:pPr algn="just"/>
            <a:r>
              <a:rPr lang="en-GB" dirty="0"/>
              <a:t>To achieve its maximum goals to overcome any issues arising on the day. </a:t>
            </a:r>
          </a:p>
          <a:p>
            <a:pPr algn="just"/>
            <a:r>
              <a:rPr lang="en-GB" dirty="0"/>
              <a:t>Days of the week will also play important part in organising the event</a:t>
            </a:r>
          </a:p>
          <a:p>
            <a:pPr algn="just"/>
            <a:r>
              <a:rPr lang="en-GB" dirty="0"/>
              <a:t>Identifying actual days or day that will determine the expected attendance of the attendees, visitors and delegates, which will have impact on local traffic accommodation and hospitality issues. </a:t>
            </a:r>
          </a:p>
        </p:txBody>
      </p:sp>
    </p:spTree>
    <p:extLst>
      <p:ext uri="{BB962C8B-B14F-4D97-AF65-F5344CB8AC3E}">
        <p14:creationId xmlns:p14="http://schemas.microsoft.com/office/powerpoint/2010/main" val="10335971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7214C5-2872-4FBB-A3C0-E88A5B1AE56C}"/>
              </a:ext>
            </a:extLst>
          </p:cNvPr>
          <p:cNvSpPr>
            <a:spLocks noGrp="1"/>
          </p:cNvSpPr>
          <p:nvPr>
            <p:ph type="title"/>
          </p:nvPr>
        </p:nvSpPr>
        <p:spPr/>
        <p:txBody>
          <a:bodyPr/>
          <a:lstStyle/>
          <a:p>
            <a:r>
              <a:rPr lang="en-GB" b="1" dirty="0">
                <a:effectLst>
                  <a:outerShdw blurRad="38100" dist="38100" dir="2700000" algn="tl">
                    <a:srgbClr val="000000">
                      <a:alpha val="43137"/>
                    </a:srgbClr>
                  </a:outerShdw>
                </a:effectLst>
              </a:rPr>
              <a:t>Designing and Delivering the Event</a:t>
            </a:r>
          </a:p>
        </p:txBody>
      </p:sp>
      <p:sp>
        <p:nvSpPr>
          <p:cNvPr id="3" name="Content Placeholder 2">
            <a:extLst>
              <a:ext uri="{FF2B5EF4-FFF2-40B4-BE49-F238E27FC236}">
                <a16:creationId xmlns:a16="http://schemas.microsoft.com/office/drawing/2014/main" id="{5BA4E3E9-2770-464C-B526-E6C3D260E493}"/>
              </a:ext>
            </a:extLst>
          </p:cNvPr>
          <p:cNvSpPr>
            <a:spLocks noGrp="1"/>
          </p:cNvSpPr>
          <p:nvPr>
            <p:ph idx="1"/>
          </p:nvPr>
        </p:nvSpPr>
        <p:spPr/>
        <p:txBody>
          <a:bodyPr/>
          <a:lstStyle/>
          <a:p>
            <a:r>
              <a:rPr lang="en-GB" dirty="0"/>
              <a:t>The organisers needs to consider other factors that play part in organising event logistics to address the following issues.</a:t>
            </a:r>
          </a:p>
          <a:p>
            <a:pPr marL="0" indent="0">
              <a:buNone/>
            </a:pPr>
            <a:endParaRPr lang="en-GB" dirty="0"/>
          </a:p>
          <a:p>
            <a:pPr lvl="1">
              <a:buFont typeface="Wingdings" panose="05000000000000000000" pitchFamily="2" charset="2"/>
              <a:buChar char="v"/>
            </a:pPr>
            <a:r>
              <a:rPr lang="en-GB" dirty="0">
                <a:effectLst>
                  <a:outerShdw blurRad="38100" dist="38100" dir="2700000" algn="tl">
                    <a:srgbClr val="000000">
                      <a:alpha val="43137"/>
                    </a:srgbClr>
                  </a:outerShdw>
                </a:effectLst>
              </a:rPr>
              <a:t>Opening and closing time of the site</a:t>
            </a:r>
          </a:p>
          <a:p>
            <a:pPr lvl="1">
              <a:buFont typeface="Wingdings" panose="05000000000000000000" pitchFamily="2" charset="2"/>
              <a:buChar char="v"/>
            </a:pPr>
            <a:r>
              <a:rPr lang="en-GB" dirty="0">
                <a:effectLst>
                  <a:outerShdw blurRad="38100" dist="38100" dir="2700000" algn="tl">
                    <a:srgbClr val="000000">
                      <a:alpha val="43137"/>
                    </a:srgbClr>
                  </a:outerShdw>
                </a:effectLst>
              </a:rPr>
              <a:t>Crowd movement plan</a:t>
            </a:r>
          </a:p>
          <a:p>
            <a:pPr lvl="1">
              <a:buFont typeface="Wingdings" panose="05000000000000000000" pitchFamily="2" charset="2"/>
              <a:buChar char="v"/>
            </a:pPr>
            <a:r>
              <a:rPr lang="en-GB" dirty="0">
                <a:effectLst>
                  <a:outerShdw blurRad="38100" dist="38100" dir="2700000" algn="tl">
                    <a:srgbClr val="000000">
                      <a:alpha val="43137"/>
                    </a:srgbClr>
                  </a:outerShdw>
                </a:effectLst>
              </a:rPr>
              <a:t>Transportation method for attendees</a:t>
            </a:r>
          </a:p>
          <a:p>
            <a:pPr lvl="1">
              <a:buFont typeface="Wingdings" panose="05000000000000000000" pitchFamily="2" charset="2"/>
              <a:buChar char="v"/>
            </a:pPr>
            <a:r>
              <a:rPr lang="en-GB" dirty="0">
                <a:effectLst>
                  <a:outerShdw blurRad="38100" dist="38100" dir="2700000" algn="tl">
                    <a:srgbClr val="000000">
                      <a:alpha val="43137"/>
                    </a:srgbClr>
                  </a:outerShdw>
                </a:effectLst>
              </a:rPr>
              <a:t>Venue structure and design (purpose or temporary installed stages)</a:t>
            </a:r>
          </a:p>
          <a:p>
            <a:pPr lvl="1">
              <a:buFont typeface="Wingdings" panose="05000000000000000000" pitchFamily="2" charset="2"/>
              <a:buChar char="v"/>
            </a:pPr>
            <a:r>
              <a:rPr lang="en-GB" dirty="0">
                <a:effectLst>
                  <a:outerShdw blurRad="38100" dist="38100" dir="2700000" algn="tl">
                    <a:srgbClr val="000000">
                      <a:alpha val="43137"/>
                    </a:srgbClr>
                  </a:outerShdw>
                </a:effectLst>
              </a:rPr>
              <a:t>Event Specification document Event Manual</a:t>
            </a:r>
          </a:p>
          <a:p>
            <a:endParaRPr lang="en-GB" dirty="0"/>
          </a:p>
        </p:txBody>
      </p:sp>
    </p:spTree>
    <p:extLst>
      <p:ext uri="{BB962C8B-B14F-4D97-AF65-F5344CB8AC3E}">
        <p14:creationId xmlns:p14="http://schemas.microsoft.com/office/powerpoint/2010/main" val="9699825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EC9608-4686-43D6-9825-36B1CF1F68B8}"/>
              </a:ext>
            </a:extLst>
          </p:cNvPr>
          <p:cNvSpPr>
            <a:spLocks noGrp="1"/>
          </p:cNvSpPr>
          <p:nvPr>
            <p:ph type="title"/>
          </p:nvPr>
        </p:nvSpPr>
        <p:spPr/>
        <p:txBody>
          <a:bodyPr/>
          <a:lstStyle/>
          <a:p>
            <a:r>
              <a:rPr lang="en-GB" b="1" dirty="0">
                <a:solidFill>
                  <a:srgbClr val="000000"/>
                </a:solidFill>
                <a:effectLst>
                  <a:outerShdw blurRad="38100" dist="38100" dir="2700000" algn="tl">
                    <a:srgbClr val="000000">
                      <a:alpha val="43137"/>
                    </a:srgbClr>
                  </a:outerShdw>
                </a:effectLst>
              </a:rPr>
              <a:t>Designing and Delivering the Event</a:t>
            </a:r>
            <a:endParaRPr lang="en-GB" dirty="0"/>
          </a:p>
        </p:txBody>
      </p:sp>
      <p:sp>
        <p:nvSpPr>
          <p:cNvPr id="3" name="Content Placeholder 2">
            <a:extLst>
              <a:ext uri="{FF2B5EF4-FFF2-40B4-BE49-F238E27FC236}">
                <a16:creationId xmlns:a16="http://schemas.microsoft.com/office/drawing/2014/main" id="{CD2342F7-7B9F-4395-91EE-42928402ACB6}"/>
              </a:ext>
            </a:extLst>
          </p:cNvPr>
          <p:cNvSpPr>
            <a:spLocks noGrp="1"/>
          </p:cNvSpPr>
          <p:nvPr>
            <p:ph idx="1"/>
          </p:nvPr>
        </p:nvSpPr>
        <p:spPr>
          <a:xfrm>
            <a:off x="457200" y="1628770"/>
            <a:ext cx="8229600" cy="4679751"/>
          </a:xfrm>
        </p:spPr>
        <p:txBody>
          <a:bodyPr/>
          <a:lstStyle/>
          <a:p>
            <a:pPr algn="just">
              <a:lnSpc>
                <a:spcPct val="102000"/>
              </a:lnSpc>
              <a:spcAft>
                <a:spcPts val="800"/>
              </a:spcAft>
            </a:pPr>
            <a:r>
              <a:rPr lang="en-GB" sz="2400" dirty="0">
                <a:latin typeface="Times New Roman" panose="02020603050405020304" pitchFamily="18" charset="0"/>
                <a:ea typeface="Calibri" panose="020F0502020204030204" pitchFamily="34" charset="0"/>
                <a:cs typeface="Times New Roman" panose="02020603050405020304" pitchFamily="18" charset="0"/>
              </a:rPr>
              <a:t>it is important that event logistic team able deal with attendees, contractors and local residents to overcome following issues.</a:t>
            </a:r>
            <a:endParaRPr lang="en-GB" sz="2000" dirty="0">
              <a:latin typeface="Calibri" panose="020F0502020204030204" pitchFamily="34" charset="0"/>
              <a:ea typeface="Calibri" panose="020F0502020204030204" pitchFamily="34" charset="0"/>
              <a:cs typeface="Times New Roman" panose="02020603050405020304" pitchFamily="18" charset="0"/>
            </a:endParaRPr>
          </a:p>
          <a:p>
            <a:pPr lvl="1" algn="just">
              <a:lnSpc>
                <a:spcPct val="102000"/>
              </a:lnSpc>
              <a:spcAft>
                <a:spcPts val="800"/>
              </a:spcAft>
              <a:buFont typeface="Wingdings" panose="05000000000000000000" pitchFamily="2" charset="2"/>
              <a:buChar char=""/>
            </a:pPr>
            <a:r>
              <a:rPr lang="en-GB" sz="1600" i="1" dirty="0">
                <a:effectLst>
                  <a:outerShdw blurRad="38100" dist="38100" dir="2700000" algn="tl">
                    <a:srgbClr val="000000">
                      <a:alpha val="43137"/>
                    </a:srgbClr>
                  </a:outerShdw>
                </a:effectLst>
                <a:latin typeface="Aharoni" panose="02010803020104030203" pitchFamily="2" charset="-79"/>
                <a:ea typeface="Calibri" panose="020F0502020204030204" pitchFamily="34" charset="0"/>
                <a:cs typeface="Times New Roman" panose="02020603050405020304" pitchFamily="18" charset="0"/>
              </a:rPr>
              <a:t>Car Parking</a:t>
            </a:r>
            <a:endParaRPr lang="en-GB" sz="1400" dirty="0">
              <a:effectLst>
                <a:outerShdw blurRad="38100" dist="38100" dir="2700000" algn="tl">
                  <a:srgbClr val="000000">
                    <a:alpha val="43137"/>
                  </a:srgbClr>
                </a:outerShdw>
              </a:effectLst>
              <a:latin typeface="Wingdings" panose="05000000000000000000" pitchFamily="2" charset="2"/>
              <a:ea typeface="Calibri" panose="020F0502020204030204" pitchFamily="34" charset="0"/>
              <a:cs typeface="Times New Roman" panose="02020603050405020304" pitchFamily="18" charset="0"/>
            </a:endParaRPr>
          </a:p>
          <a:p>
            <a:pPr lvl="1" algn="just">
              <a:lnSpc>
                <a:spcPct val="102000"/>
              </a:lnSpc>
              <a:spcAft>
                <a:spcPts val="800"/>
              </a:spcAft>
              <a:buFont typeface="Wingdings" panose="05000000000000000000" pitchFamily="2" charset="2"/>
              <a:buChar char=""/>
            </a:pPr>
            <a:r>
              <a:rPr lang="en-GB" sz="1600" i="1" dirty="0">
                <a:effectLst>
                  <a:outerShdw blurRad="38100" dist="38100" dir="2700000" algn="tl">
                    <a:srgbClr val="000000">
                      <a:alpha val="43137"/>
                    </a:srgbClr>
                  </a:outerShdw>
                </a:effectLst>
                <a:latin typeface="Aharoni" panose="02010803020104030203" pitchFamily="2" charset="-79"/>
                <a:ea typeface="Calibri" panose="020F0502020204030204" pitchFamily="34" charset="0"/>
                <a:cs typeface="Times New Roman" panose="02020603050405020304" pitchFamily="18" charset="0"/>
              </a:rPr>
              <a:t>Road Closures</a:t>
            </a:r>
            <a:endParaRPr lang="en-GB" sz="1400" dirty="0">
              <a:effectLst>
                <a:outerShdw blurRad="38100" dist="38100" dir="2700000" algn="tl">
                  <a:srgbClr val="000000">
                    <a:alpha val="43137"/>
                  </a:srgbClr>
                </a:outerShdw>
              </a:effectLst>
              <a:latin typeface="Wingdings" panose="05000000000000000000" pitchFamily="2" charset="2"/>
              <a:ea typeface="Calibri" panose="020F0502020204030204" pitchFamily="34" charset="0"/>
              <a:cs typeface="Times New Roman" panose="02020603050405020304" pitchFamily="18" charset="0"/>
            </a:endParaRPr>
          </a:p>
          <a:p>
            <a:pPr lvl="1" algn="just">
              <a:lnSpc>
                <a:spcPct val="102000"/>
              </a:lnSpc>
              <a:spcAft>
                <a:spcPts val="800"/>
              </a:spcAft>
              <a:buFont typeface="Wingdings" panose="05000000000000000000" pitchFamily="2" charset="2"/>
              <a:buChar char=""/>
            </a:pPr>
            <a:r>
              <a:rPr lang="en-GB" sz="1600" i="1" dirty="0">
                <a:effectLst>
                  <a:outerShdw blurRad="38100" dist="38100" dir="2700000" algn="tl">
                    <a:srgbClr val="000000">
                      <a:alpha val="43137"/>
                    </a:srgbClr>
                  </a:outerShdw>
                </a:effectLst>
                <a:latin typeface="Aharoni" panose="02010803020104030203" pitchFamily="2" charset="-79"/>
                <a:ea typeface="Calibri" panose="020F0502020204030204" pitchFamily="34" charset="0"/>
                <a:cs typeface="Times New Roman" panose="02020603050405020304" pitchFamily="18" charset="0"/>
              </a:rPr>
              <a:t>Refuse collections</a:t>
            </a:r>
            <a:endParaRPr lang="en-GB" sz="1400" dirty="0">
              <a:effectLst>
                <a:outerShdw blurRad="38100" dist="38100" dir="2700000" algn="tl">
                  <a:srgbClr val="000000">
                    <a:alpha val="43137"/>
                  </a:srgbClr>
                </a:outerShdw>
              </a:effectLst>
              <a:latin typeface="Wingdings" panose="05000000000000000000" pitchFamily="2" charset="2"/>
              <a:ea typeface="Calibri" panose="020F0502020204030204" pitchFamily="34" charset="0"/>
              <a:cs typeface="Times New Roman" panose="02020603050405020304" pitchFamily="18" charset="0"/>
            </a:endParaRPr>
          </a:p>
          <a:p>
            <a:pPr lvl="1" algn="just">
              <a:lnSpc>
                <a:spcPct val="102000"/>
              </a:lnSpc>
              <a:spcAft>
                <a:spcPts val="800"/>
              </a:spcAft>
              <a:buFont typeface="Wingdings" panose="05000000000000000000" pitchFamily="2" charset="2"/>
              <a:buChar char=""/>
            </a:pPr>
            <a:r>
              <a:rPr lang="en-GB" sz="1600" i="1" dirty="0">
                <a:effectLst>
                  <a:outerShdw blurRad="38100" dist="38100" dir="2700000" algn="tl">
                    <a:srgbClr val="000000">
                      <a:alpha val="43137"/>
                    </a:srgbClr>
                  </a:outerShdw>
                </a:effectLst>
                <a:latin typeface="Aharoni" panose="02010803020104030203" pitchFamily="2" charset="-79"/>
                <a:ea typeface="Calibri" panose="020F0502020204030204" pitchFamily="34" charset="0"/>
                <a:cs typeface="Times New Roman" panose="02020603050405020304" pitchFamily="18" charset="0"/>
              </a:rPr>
              <a:t>Electrical Power Supply</a:t>
            </a:r>
            <a:endParaRPr lang="en-GB" sz="1400" dirty="0">
              <a:effectLst>
                <a:outerShdw blurRad="38100" dist="38100" dir="2700000" algn="tl">
                  <a:srgbClr val="000000">
                    <a:alpha val="43137"/>
                  </a:srgbClr>
                </a:outerShdw>
              </a:effectLst>
              <a:latin typeface="Wingdings" panose="05000000000000000000" pitchFamily="2" charset="2"/>
              <a:ea typeface="Calibri" panose="020F0502020204030204" pitchFamily="34" charset="0"/>
              <a:cs typeface="Times New Roman" panose="02020603050405020304" pitchFamily="18" charset="0"/>
            </a:endParaRPr>
          </a:p>
          <a:p>
            <a:pPr lvl="1" algn="just">
              <a:lnSpc>
                <a:spcPct val="102000"/>
              </a:lnSpc>
              <a:spcAft>
                <a:spcPts val="800"/>
              </a:spcAft>
              <a:buFont typeface="Wingdings" panose="05000000000000000000" pitchFamily="2" charset="2"/>
              <a:buChar char=""/>
            </a:pPr>
            <a:r>
              <a:rPr lang="en-GB" sz="1600" i="1" dirty="0">
                <a:effectLst>
                  <a:outerShdw blurRad="38100" dist="38100" dir="2700000" algn="tl">
                    <a:srgbClr val="000000">
                      <a:alpha val="43137"/>
                    </a:srgbClr>
                  </a:outerShdw>
                </a:effectLst>
                <a:latin typeface="Aharoni" panose="02010803020104030203" pitchFamily="2" charset="-79"/>
                <a:ea typeface="Calibri" panose="020F0502020204030204" pitchFamily="34" charset="0"/>
                <a:cs typeface="Times New Roman" panose="02020603050405020304" pitchFamily="18" charset="0"/>
              </a:rPr>
              <a:t>Temporary Toilets</a:t>
            </a:r>
            <a:endParaRPr lang="en-GB" sz="1400" dirty="0">
              <a:effectLst>
                <a:outerShdw blurRad="38100" dist="38100" dir="2700000" algn="tl">
                  <a:srgbClr val="000000">
                    <a:alpha val="43137"/>
                  </a:srgbClr>
                </a:outerShdw>
              </a:effectLst>
              <a:latin typeface="Wingdings" panose="05000000000000000000" pitchFamily="2" charset="2"/>
              <a:ea typeface="Calibri" panose="020F0502020204030204" pitchFamily="34" charset="0"/>
              <a:cs typeface="Times New Roman" panose="02020603050405020304" pitchFamily="18" charset="0"/>
            </a:endParaRPr>
          </a:p>
          <a:p>
            <a:pPr lvl="1" algn="just">
              <a:lnSpc>
                <a:spcPct val="102000"/>
              </a:lnSpc>
              <a:spcAft>
                <a:spcPts val="800"/>
              </a:spcAft>
              <a:buFont typeface="Wingdings" panose="05000000000000000000" pitchFamily="2" charset="2"/>
              <a:buChar char=""/>
            </a:pPr>
            <a:r>
              <a:rPr lang="en-GB" sz="1600" i="1" dirty="0">
                <a:effectLst>
                  <a:outerShdw blurRad="38100" dist="38100" dir="2700000" algn="tl">
                    <a:srgbClr val="000000">
                      <a:alpha val="43137"/>
                    </a:srgbClr>
                  </a:outerShdw>
                </a:effectLst>
                <a:latin typeface="Aharoni" panose="02010803020104030203" pitchFamily="2" charset="-79"/>
                <a:ea typeface="Calibri" panose="020F0502020204030204" pitchFamily="34" charset="0"/>
                <a:cs typeface="Times New Roman" panose="02020603050405020304" pitchFamily="18" charset="0"/>
              </a:rPr>
              <a:t>Transport Control and Movement</a:t>
            </a:r>
            <a:endParaRPr lang="en-GB" sz="1400" dirty="0">
              <a:effectLst>
                <a:outerShdw blurRad="38100" dist="38100" dir="2700000" algn="tl">
                  <a:srgbClr val="000000">
                    <a:alpha val="43137"/>
                  </a:srgbClr>
                </a:outerShdw>
              </a:effectLst>
              <a:latin typeface="Wingdings" panose="05000000000000000000" pitchFamily="2" charset="2"/>
              <a:ea typeface="Calibri" panose="020F0502020204030204" pitchFamily="34" charset="0"/>
              <a:cs typeface="Times New Roman" panose="02020603050405020304" pitchFamily="18" charset="0"/>
            </a:endParaRPr>
          </a:p>
          <a:p>
            <a:pPr lvl="1" algn="just">
              <a:lnSpc>
                <a:spcPct val="102000"/>
              </a:lnSpc>
              <a:spcAft>
                <a:spcPts val="800"/>
              </a:spcAft>
              <a:buFont typeface="Wingdings" panose="05000000000000000000" pitchFamily="2" charset="2"/>
              <a:buChar char=""/>
            </a:pPr>
            <a:r>
              <a:rPr lang="en-GB" sz="1600" i="1" dirty="0">
                <a:effectLst>
                  <a:outerShdw blurRad="38100" dist="38100" dir="2700000" algn="tl">
                    <a:srgbClr val="000000">
                      <a:alpha val="43137"/>
                    </a:srgbClr>
                  </a:outerShdw>
                </a:effectLst>
                <a:latin typeface="Aharoni" panose="02010803020104030203" pitchFamily="2" charset="-79"/>
                <a:ea typeface="Calibri" panose="020F0502020204030204" pitchFamily="34" charset="0"/>
                <a:cs typeface="Times New Roman" panose="02020603050405020304" pitchFamily="18" charset="0"/>
              </a:rPr>
              <a:t>Event Security for crowd movement and safety</a:t>
            </a:r>
            <a:endParaRPr lang="en-GB" sz="1400" dirty="0">
              <a:effectLst>
                <a:outerShdw blurRad="38100" dist="38100" dir="2700000" algn="tl">
                  <a:srgbClr val="000000">
                    <a:alpha val="43137"/>
                  </a:srgbClr>
                </a:outerShdw>
              </a:effectLst>
              <a:latin typeface="Wingdings" panose="05000000000000000000" pitchFamily="2" charset="2"/>
              <a:ea typeface="Calibri" panose="020F0502020204030204" pitchFamily="34" charset="0"/>
              <a:cs typeface="Times New Roman" panose="02020603050405020304" pitchFamily="18" charset="0"/>
            </a:endParaRPr>
          </a:p>
          <a:p>
            <a:pPr lvl="1" algn="just">
              <a:lnSpc>
                <a:spcPct val="102000"/>
              </a:lnSpc>
              <a:spcAft>
                <a:spcPts val="800"/>
              </a:spcAft>
              <a:buFont typeface="Wingdings" panose="05000000000000000000" pitchFamily="2" charset="2"/>
              <a:buChar char=""/>
            </a:pPr>
            <a:r>
              <a:rPr lang="en-GB" sz="1600" i="1" dirty="0">
                <a:effectLst>
                  <a:outerShdw blurRad="38100" dist="38100" dir="2700000" algn="tl">
                    <a:srgbClr val="000000">
                      <a:alpha val="43137"/>
                    </a:srgbClr>
                  </a:outerShdw>
                </a:effectLst>
                <a:latin typeface="Aharoni" panose="02010803020104030203" pitchFamily="2" charset="-79"/>
                <a:ea typeface="Calibri" panose="020F0502020204030204" pitchFamily="34" charset="0"/>
                <a:cs typeface="Times New Roman" panose="02020603050405020304" pitchFamily="18" charset="0"/>
              </a:rPr>
              <a:t>Location for on-site materials and equipment storage </a:t>
            </a:r>
            <a:endParaRPr lang="en-GB" sz="1400" dirty="0">
              <a:effectLst>
                <a:outerShdw blurRad="38100" dist="38100" dir="2700000" algn="tl">
                  <a:srgbClr val="000000">
                    <a:alpha val="43137"/>
                  </a:srgbClr>
                </a:outerShdw>
              </a:effectLst>
              <a:latin typeface="Wingdings" panose="05000000000000000000" pitchFamily="2" charset="2"/>
              <a:ea typeface="Calibri" panose="020F0502020204030204" pitchFamily="34" charset="0"/>
              <a:cs typeface="Times New Roman" panose="02020603050405020304" pitchFamily="18" charset="0"/>
            </a:endParaRPr>
          </a:p>
          <a:p>
            <a:pPr lvl="1" algn="just">
              <a:lnSpc>
                <a:spcPct val="102000"/>
              </a:lnSpc>
              <a:spcAft>
                <a:spcPts val="800"/>
              </a:spcAft>
              <a:buFont typeface="Wingdings" panose="05000000000000000000" pitchFamily="2" charset="2"/>
              <a:buChar char=""/>
            </a:pPr>
            <a:r>
              <a:rPr lang="en-GB" sz="1600" i="1" dirty="0">
                <a:effectLst>
                  <a:outerShdw blurRad="38100" dist="38100" dir="2700000" algn="tl">
                    <a:srgbClr val="000000">
                      <a:alpha val="43137"/>
                    </a:srgbClr>
                  </a:outerShdw>
                </a:effectLst>
                <a:latin typeface="Aharoni" panose="02010803020104030203" pitchFamily="2" charset="-79"/>
                <a:ea typeface="Calibri" panose="020F0502020204030204" pitchFamily="34" charset="0"/>
                <a:cs typeface="Times New Roman" panose="02020603050405020304" pitchFamily="18" charset="0"/>
              </a:rPr>
              <a:t>Liaising with Emergency services, local city council and organisers.</a:t>
            </a:r>
            <a:endParaRPr lang="en-GB" sz="1400" dirty="0">
              <a:effectLst>
                <a:outerShdw blurRad="38100" dist="38100" dir="2700000" algn="tl">
                  <a:srgbClr val="000000">
                    <a:alpha val="43137"/>
                  </a:srgbClr>
                </a:outerShdw>
              </a:effectLst>
              <a:latin typeface="Wingdings" panose="05000000000000000000" pitchFamily="2" charset="2"/>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30009111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508CB3E-431C-460B-8D1F-443E87678723}"/>
              </a:ext>
            </a:extLst>
          </p:cNvPr>
          <p:cNvSpPr>
            <a:spLocks noGrp="1"/>
          </p:cNvSpPr>
          <p:nvPr>
            <p:ph type="body" sz="quarter" idx="10"/>
          </p:nvPr>
        </p:nvSpPr>
        <p:spPr>
          <a:xfrm>
            <a:off x="453006" y="192947"/>
            <a:ext cx="8011486" cy="6316910"/>
          </a:xfrm>
        </p:spPr>
        <p:txBody>
          <a:bodyPr>
            <a:normAutofit/>
          </a:bodyPr>
          <a:lstStyle/>
          <a:p>
            <a:r>
              <a:rPr lang="en-GB" sz="3200" b="1" dirty="0">
                <a:effectLst>
                  <a:outerShdw blurRad="38100" dist="38100" dir="2700000" algn="tl">
                    <a:srgbClr val="000000">
                      <a:alpha val="43137"/>
                    </a:srgbClr>
                  </a:outerShdw>
                </a:effectLst>
              </a:rPr>
              <a:t>Client Briefing Form</a:t>
            </a:r>
          </a:p>
          <a:p>
            <a:endParaRPr lang="en-GB" sz="2000" dirty="0"/>
          </a:p>
          <a:p>
            <a:endParaRPr lang="en-GB" sz="2000" dirty="0"/>
          </a:p>
        </p:txBody>
      </p:sp>
      <p:graphicFrame>
        <p:nvGraphicFramePr>
          <p:cNvPr id="3" name="Table 2">
            <a:extLst>
              <a:ext uri="{FF2B5EF4-FFF2-40B4-BE49-F238E27FC236}">
                <a16:creationId xmlns:a16="http://schemas.microsoft.com/office/drawing/2014/main" id="{04E273DC-527D-4F57-9177-4AD42FD2FA92}"/>
              </a:ext>
            </a:extLst>
          </p:cNvPr>
          <p:cNvGraphicFramePr>
            <a:graphicFrameLocks noGrp="1"/>
          </p:cNvGraphicFramePr>
          <p:nvPr>
            <p:extLst>
              <p:ext uri="{D42A27DB-BD31-4B8C-83A1-F6EECF244321}">
                <p14:modId xmlns:p14="http://schemas.microsoft.com/office/powerpoint/2010/main" val="2855712084"/>
              </p:ext>
            </p:extLst>
          </p:nvPr>
        </p:nvGraphicFramePr>
        <p:xfrm>
          <a:off x="1082180" y="1342239"/>
          <a:ext cx="6753137" cy="5119971"/>
        </p:xfrm>
        <a:graphic>
          <a:graphicData uri="http://schemas.openxmlformats.org/drawingml/2006/table">
            <a:tbl>
              <a:tblPr firstRow="1" firstCol="1" bandRow="1"/>
              <a:tblGrid>
                <a:gridCol w="2570066">
                  <a:extLst>
                    <a:ext uri="{9D8B030D-6E8A-4147-A177-3AD203B41FA5}">
                      <a16:colId xmlns:a16="http://schemas.microsoft.com/office/drawing/2014/main" val="2181625164"/>
                    </a:ext>
                  </a:extLst>
                </a:gridCol>
                <a:gridCol w="4183071">
                  <a:extLst>
                    <a:ext uri="{9D8B030D-6E8A-4147-A177-3AD203B41FA5}">
                      <a16:colId xmlns:a16="http://schemas.microsoft.com/office/drawing/2014/main" val="1618165016"/>
                    </a:ext>
                  </a:extLst>
                </a:gridCol>
              </a:tblGrid>
              <a:tr h="409891">
                <a:tc>
                  <a:txBody>
                    <a:bodyPr/>
                    <a:lstStyle/>
                    <a:p>
                      <a:pPr fontAlgn="auto">
                        <a:lnSpc>
                          <a:spcPct val="102000"/>
                        </a:lnSpc>
                        <a:spcAft>
                          <a:spcPts val="800"/>
                        </a:spcAft>
                      </a:pPr>
                      <a:r>
                        <a:rPr lang="en-GB" sz="900">
                          <a:solidFill>
                            <a:srgbClr val="FFFF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GB" sz="90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3748" marR="537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auto">
                        <a:lnSpc>
                          <a:spcPct val="102000"/>
                        </a:lnSpc>
                        <a:spcAft>
                          <a:spcPts val="800"/>
                        </a:spcAft>
                      </a:pPr>
                      <a:r>
                        <a:rPr lang="en-GB" sz="1400" b="1" dirty="0">
                          <a:solidFill>
                            <a:srgbClr val="FFFF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Clients Information, Comments &amp; Thoughts</a:t>
                      </a:r>
                      <a:endParaRPr lang="en-GB" sz="1400" b="1" dirty="0">
                        <a:solidFill>
                          <a:srgbClr val="FFFF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p>
                      <a:pPr algn="ctr" fontAlgn="auto">
                        <a:lnSpc>
                          <a:spcPct val="102000"/>
                        </a:lnSpc>
                        <a:spcAft>
                          <a:spcPts val="800"/>
                        </a:spcAft>
                      </a:pPr>
                      <a:r>
                        <a:rPr lang="en-GB" sz="900" dirty="0">
                          <a:solidFill>
                            <a:srgbClr val="FFFF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GB" sz="1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3748" marR="537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94068425"/>
                  </a:ext>
                </a:extLst>
              </a:tr>
              <a:tr h="325539">
                <a:tc>
                  <a:txBody>
                    <a:bodyPr/>
                    <a:lstStyle/>
                    <a:p>
                      <a:pPr fontAlgn="auto">
                        <a:lnSpc>
                          <a:spcPct val="102000"/>
                        </a:lnSpc>
                        <a:spcAft>
                          <a:spcPts val="800"/>
                        </a:spcAft>
                      </a:pPr>
                      <a:r>
                        <a:rPr lang="en-GB" sz="1050" b="1">
                          <a:solidFill>
                            <a:srgbClr val="FFFF00"/>
                          </a:solidFill>
                          <a:effectLst/>
                          <a:latin typeface="Times New Roman" panose="02020603050405020304" pitchFamily="18" charset="0"/>
                          <a:ea typeface="Times New Roman" panose="02020603050405020304" pitchFamily="18" charset="0"/>
                          <a:cs typeface="Times New Roman" panose="02020603050405020304" pitchFamily="18" charset="0"/>
                        </a:rPr>
                        <a:t>Client company name and address</a:t>
                      </a:r>
                      <a:endParaRPr lang="en-GB" sz="1050" b="1">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3748" marR="537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fontAlgn="auto">
                        <a:lnSpc>
                          <a:spcPct val="102000"/>
                        </a:lnSpc>
                        <a:spcAft>
                          <a:spcPts val="800"/>
                        </a:spcAft>
                      </a:pPr>
                      <a:r>
                        <a:rPr lang="en-GB" sz="1000" dirty="0">
                          <a:solidFill>
                            <a:srgbClr val="FFFF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GB" sz="1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3748" marR="537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33797164"/>
                  </a:ext>
                </a:extLst>
              </a:tr>
              <a:tr h="584060">
                <a:tc>
                  <a:txBody>
                    <a:bodyPr/>
                    <a:lstStyle/>
                    <a:p>
                      <a:pPr fontAlgn="auto">
                        <a:lnSpc>
                          <a:spcPct val="102000"/>
                        </a:lnSpc>
                        <a:spcAft>
                          <a:spcPts val="800"/>
                        </a:spcAft>
                      </a:pPr>
                      <a:r>
                        <a:rPr lang="en-GB" sz="1050" b="1">
                          <a:solidFill>
                            <a:srgbClr val="FFFF00"/>
                          </a:solidFill>
                          <a:effectLst/>
                          <a:latin typeface="Times New Roman" panose="02020603050405020304" pitchFamily="18" charset="0"/>
                          <a:ea typeface="Times New Roman" panose="02020603050405020304" pitchFamily="18" charset="0"/>
                          <a:cs typeface="Times New Roman" panose="02020603050405020304" pitchFamily="18" charset="0"/>
                        </a:rPr>
                        <a:t>Client Contact</a:t>
                      </a:r>
                      <a:endParaRPr lang="en-GB" sz="1050" b="1">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fontAlgn="auto">
                        <a:lnSpc>
                          <a:spcPct val="102000"/>
                        </a:lnSpc>
                        <a:spcAft>
                          <a:spcPts val="800"/>
                        </a:spcAft>
                      </a:pPr>
                      <a:r>
                        <a:rPr lang="en-GB" sz="800" b="1">
                          <a:solidFill>
                            <a:srgbClr val="FFFF00"/>
                          </a:solidFill>
                          <a:effectLst/>
                          <a:latin typeface="Times New Roman" panose="02020603050405020304" pitchFamily="18" charset="0"/>
                          <a:ea typeface="Times New Roman" panose="02020603050405020304" pitchFamily="18" charset="0"/>
                          <a:cs typeface="Times New Roman" panose="02020603050405020304" pitchFamily="18" charset="0"/>
                        </a:rPr>
                        <a:t>Person with the authority of their own organisation to authorise the event and authorise expenditure.</a:t>
                      </a:r>
                      <a:endParaRPr lang="en-GB" sz="1050" b="1">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3748" marR="537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fontAlgn="auto">
                        <a:lnSpc>
                          <a:spcPct val="102000"/>
                        </a:lnSpc>
                        <a:spcAft>
                          <a:spcPts val="800"/>
                        </a:spcAft>
                      </a:pPr>
                      <a:r>
                        <a:rPr lang="en-GB" sz="700" dirty="0">
                          <a:solidFill>
                            <a:srgbClr val="FFFF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GB" sz="1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3748" marR="537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28701175"/>
                  </a:ext>
                </a:extLst>
              </a:tr>
              <a:tr h="337774">
                <a:tc>
                  <a:txBody>
                    <a:bodyPr/>
                    <a:lstStyle/>
                    <a:p>
                      <a:pPr fontAlgn="auto">
                        <a:lnSpc>
                          <a:spcPct val="102000"/>
                        </a:lnSpc>
                        <a:spcAft>
                          <a:spcPts val="800"/>
                        </a:spcAft>
                      </a:pPr>
                      <a:r>
                        <a:rPr lang="en-GB" sz="1050" b="1">
                          <a:solidFill>
                            <a:srgbClr val="FFFF00"/>
                          </a:solidFill>
                          <a:effectLst/>
                          <a:latin typeface="Times New Roman" panose="02020603050405020304" pitchFamily="18" charset="0"/>
                          <a:ea typeface="Times New Roman" panose="02020603050405020304" pitchFamily="18" charset="0"/>
                          <a:cs typeface="Times New Roman" panose="02020603050405020304" pitchFamily="18" charset="0"/>
                        </a:rPr>
                        <a:t>Client Deputy Contact. </a:t>
                      </a:r>
                      <a:r>
                        <a:rPr lang="en-GB" sz="800" b="1">
                          <a:solidFill>
                            <a:srgbClr val="FFFF00"/>
                          </a:solidFill>
                          <a:effectLst/>
                          <a:latin typeface="Times New Roman" panose="02020603050405020304" pitchFamily="18" charset="0"/>
                          <a:ea typeface="Times New Roman" panose="02020603050405020304" pitchFamily="18" charset="0"/>
                          <a:cs typeface="Times New Roman" panose="02020603050405020304" pitchFamily="18" charset="0"/>
                        </a:rPr>
                        <a:t>(Comment on level of authority)</a:t>
                      </a:r>
                      <a:endParaRPr lang="en-GB" sz="1050" b="1">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3748" marR="537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fontAlgn="auto">
                        <a:lnSpc>
                          <a:spcPct val="102000"/>
                        </a:lnSpc>
                        <a:spcAft>
                          <a:spcPts val="800"/>
                        </a:spcAft>
                      </a:pPr>
                      <a:r>
                        <a:rPr lang="en-GB" sz="800" dirty="0">
                          <a:solidFill>
                            <a:srgbClr val="FFFF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GB" sz="1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3748" marR="537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37933469"/>
                  </a:ext>
                </a:extLst>
              </a:tr>
              <a:tr h="159521">
                <a:tc>
                  <a:txBody>
                    <a:bodyPr/>
                    <a:lstStyle/>
                    <a:p>
                      <a:pPr fontAlgn="auto">
                        <a:lnSpc>
                          <a:spcPct val="102000"/>
                        </a:lnSpc>
                        <a:spcAft>
                          <a:spcPts val="800"/>
                        </a:spcAft>
                      </a:pPr>
                      <a:r>
                        <a:rPr lang="en-GB" sz="1050" b="1">
                          <a:solidFill>
                            <a:srgbClr val="FFFF00"/>
                          </a:solidFill>
                          <a:effectLst/>
                          <a:latin typeface="Times New Roman" panose="02020603050405020304" pitchFamily="18" charset="0"/>
                          <a:ea typeface="Times New Roman" panose="02020603050405020304" pitchFamily="18" charset="0"/>
                          <a:cs typeface="Times New Roman" panose="02020603050405020304" pitchFamily="18" charset="0"/>
                        </a:rPr>
                        <a:t>Event Name</a:t>
                      </a:r>
                      <a:endParaRPr lang="en-GB" sz="1050" b="1">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3748" marR="537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fontAlgn="auto">
                        <a:lnSpc>
                          <a:spcPct val="102000"/>
                        </a:lnSpc>
                        <a:spcAft>
                          <a:spcPts val="800"/>
                        </a:spcAft>
                      </a:pPr>
                      <a:r>
                        <a:rPr lang="en-GB" sz="1000" dirty="0">
                          <a:solidFill>
                            <a:srgbClr val="FFFF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GB" sz="1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3748" marR="537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57687957"/>
                  </a:ext>
                </a:extLst>
              </a:tr>
              <a:tr h="159521">
                <a:tc>
                  <a:txBody>
                    <a:bodyPr/>
                    <a:lstStyle/>
                    <a:p>
                      <a:pPr fontAlgn="auto">
                        <a:lnSpc>
                          <a:spcPct val="102000"/>
                        </a:lnSpc>
                        <a:spcAft>
                          <a:spcPts val="800"/>
                        </a:spcAft>
                      </a:pPr>
                      <a:r>
                        <a:rPr lang="en-GB" sz="1050" b="1">
                          <a:solidFill>
                            <a:srgbClr val="FFFF00"/>
                          </a:solidFill>
                          <a:effectLst/>
                          <a:latin typeface="Times New Roman" panose="02020603050405020304" pitchFamily="18" charset="0"/>
                          <a:ea typeface="Times New Roman" panose="02020603050405020304" pitchFamily="18" charset="0"/>
                          <a:cs typeface="Times New Roman" panose="02020603050405020304" pitchFamily="18" charset="0"/>
                        </a:rPr>
                        <a:t>Probable Event Date</a:t>
                      </a:r>
                      <a:endParaRPr lang="en-GB" sz="1050" b="1">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3748" marR="537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fontAlgn="auto">
                        <a:lnSpc>
                          <a:spcPct val="102000"/>
                        </a:lnSpc>
                        <a:spcAft>
                          <a:spcPts val="800"/>
                        </a:spcAft>
                      </a:pPr>
                      <a:r>
                        <a:rPr lang="en-GB" sz="1000" dirty="0">
                          <a:solidFill>
                            <a:srgbClr val="FFFF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GB" sz="1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3748" marR="537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6067790"/>
                  </a:ext>
                </a:extLst>
              </a:tr>
              <a:tr h="159521">
                <a:tc>
                  <a:txBody>
                    <a:bodyPr/>
                    <a:lstStyle/>
                    <a:p>
                      <a:pPr fontAlgn="auto">
                        <a:lnSpc>
                          <a:spcPct val="102000"/>
                        </a:lnSpc>
                        <a:spcAft>
                          <a:spcPts val="800"/>
                        </a:spcAft>
                      </a:pPr>
                      <a:r>
                        <a:rPr lang="en-GB" sz="1050" b="1">
                          <a:solidFill>
                            <a:srgbClr val="FFFF00"/>
                          </a:solidFill>
                          <a:effectLst/>
                          <a:latin typeface="Times New Roman" panose="02020603050405020304" pitchFamily="18" charset="0"/>
                          <a:ea typeface="Times New Roman" panose="02020603050405020304" pitchFamily="18" charset="0"/>
                          <a:cs typeface="Times New Roman" panose="02020603050405020304" pitchFamily="18" charset="0"/>
                        </a:rPr>
                        <a:t>Event Location</a:t>
                      </a:r>
                      <a:endParaRPr lang="en-GB" sz="1050" b="1">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3748" marR="537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fontAlgn="auto">
                        <a:lnSpc>
                          <a:spcPct val="102000"/>
                        </a:lnSpc>
                        <a:spcAft>
                          <a:spcPts val="800"/>
                        </a:spcAft>
                      </a:pPr>
                      <a:r>
                        <a:rPr lang="en-GB" sz="1000" dirty="0">
                          <a:solidFill>
                            <a:srgbClr val="FFFF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GB" sz="1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3748" marR="537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91945311"/>
                  </a:ext>
                </a:extLst>
              </a:tr>
              <a:tr h="159521">
                <a:tc>
                  <a:txBody>
                    <a:bodyPr/>
                    <a:lstStyle/>
                    <a:p>
                      <a:pPr fontAlgn="auto">
                        <a:lnSpc>
                          <a:spcPct val="102000"/>
                        </a:lnSpc>
                        <a:spcAft>
                          <a:spcPts val="800"/>
                        </a:spcAft>
                      </a:pPr>
                      <a:r>
                        <a:rPr lang="en-GB" sz="1050" b="1">
                          <a:solidFill>
                            <a:srgbClr val="FFFF00"/>
                          </a:solidFill>
                          <a:effectLst/>
                          <a:latin typeface="Times New Roman" panose="02020603050405020304" pitchFamily="18" charset="0"/>
                          <a:ea typeface="Times New Roman" panose="02020603050405020304" pitchFamily="18" charset="0"/>
                          <a:cs typeface="Times New Roman" panose="02020603050405020304" pitchFamily="18" charset="0"/>
                        </a:rPr>
                        <a:t>Overall Objective of event </a:t>
                      </a:r>
                      <a:endParaRPr lang="en-GB" sz="1050" b="1">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3748" marR="537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fontAlgn="auto">
                        <a:lnSpc>
                          <a:spcPct val="102000"/>
                        </a:lnSpc>
                        <a:spcAft>
                          <a:spcPts val="800"/>
                        </a:spcAft>
                      </a:pPr>
                      <a:r>
                        <a:rPr lang="en-GB" sz="1000" dirty="0">
                          <a:solidFill>
                            <a:srgbClr val="FFFF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GB" sz="1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3748" marR="537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35317240"/>
                  </a:ext>
                </a:extLst>
              </a:tr>
              <a:tr h="159521">
                <a:tc>
                  <a:txBody>
                    <a:bodyPr/>
                    <a:lstStyle/>
                    <a:p>
                      <a:pPr fontAlgn="auto">
                        <a:lnSpc>
                          <a:spcPct val="102000"/>
                        </a:lnSpc>
                        <a:spcAft>
                          <a:spcPts val="800"/>
                        </a:spcAft>
                      </a:pPr>
                      <a:r>
                        <a:rPr lang="en-GB" sz="1050" b="1">
                          <a:solidFill>
                            <a:srgbClr val="FFFF00"/>
                          </a:solidFill>
                          <a:effectLst/>
                          <a:latin typeface="Times New Roman" panose="02020603050405020304" pitchFamily="18" charset="0"/>
                          <a:ea typeface="Times New Roman" panose="02020603050405020304" pitchFamily="18" charset="0"/>
                          <a:cs typeface="Times New Roman" panose="02020603050405020304" pitchFamily="18" charset="0"/>
                        </a:rPr>
                        <a:t>Number expected to attend</a:t>
                      </a:r>
                      <a:endParaRPr lang="en-GB" sz="1050" b="1">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3748" marR="537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fontAlgn="auto">
                        <a:lnSpc>
                          <a:spcPct val="102000"/>
                        </a:lnSpc>
                        <a:spcAft>
                          <a:spcPts val="800"/>
                        </a:spcAft>
                      </a:pPr>
                      <a:r>
                        <a:rPr lang="en-GB" sz="1000" dirty="0">
                          <a:solidFill>
                            <a:srgbClr val="FFFF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GB" sz="1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3748" marR="537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53211663"/>
                  </a:ext>
                </a:extLst>
              </a:tr>
              <a:tr h="159521">
                <a:tc>
                  <a:txBody>
                    <a:bodyPr/>
                    <a:lstStyle/>
                    <a:p>
                      <a:pPr fontAlgn="auto">
                        <a:lnSpc>
                          <a:spcPct val="102000"/>
                        </a:lnSpc>
                        <a:spcAft>
                          <a:spcPts val="800"/>
                        </a:spcAft>
                      </a:pPr>
                      <a:r>
                        <a:rPr lang="en-GB" sz="1050" b="1">
                          <a:solidFill>
                            <a:srgbClr val="FFFF00"/>
                          </a:solidFill>
                          <a:effectLst/>
                          <a:latin typeface="Times New Roman" panose="02020603050405020304" pitchFamily="18" charset="0"/>
                          <a:ea typeface="Times New Roman" panose="02020603050405020304" pitchFamily="18" charset="0"/>
                          <a:cs typeface="Times New Roman" panose="02020603050405020304" pitchFamily="18" charset="0"/>
                        </a:rPr>
                        <a:t>Initial Event Budget</a:t>
                      </a:r>
                      <a:endParaRPr lang="en-GB" sz="1050" b="1">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3748" marR="537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fontAlgn="auto">
                        <a:lnSpc>
                          <a:spcPct val="102000"/>
                        </a:lnSpc>
                        <a:spcAft>
                          <a:spcPts val="800"/>
                        </a:spcAft>
                      </a:pPr>
                      <a:r>
                        <a:rPr lang="en-GB" sz="1000" dirty="0">
                          <a:solidFill>
                            <a:srgbClr val="FFFF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GB" sz="1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3748" marR="537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07383673"/>
                  </a:ext>
                </a:extLst>
              </a:tr>
              <a:tr h="159521">
                <a:tc>
                  <a:txBody>
                    <a:bodyPr/>
                    <a:lstStyle/>
                    <a:p>
                      <a:pPr fontAlgn="auto">
                        <a:lnSpc>
                          <a:spcPct val="102000"/>
                        </a:lnSpc>
                        <a:spcAft>
                          <a:spcPts val="800"/>
                        </a:spcAft>
                      </a:pPr>
                      <a:r>
                        <a:rPr lang="en-GB" sz="1050" b="1">
                          <a:solidFill>
                            <a:srgbClr val="FFFF00"/>
                          </a:solidFill>
                          <a:effectLst/>
                          <a:latin typeface="Times New Roman" panose="02020603050405020304" pitchFamily="18" charset="0"/>
                          <a:ea typeface="Times New Roman" panose="02020603050405020304" pitchFamily="18" charset="0"/>
                          <a:cs typeface="Times New Roman" panose="02020603050405020304" pitchFamily="18" charset="0"/>
                        </a:rPr>
                        <a:t>Financial Outcome Expected</a:t>
                      </a:r>
                      <a:endParaRPr lang="en-GB" sz="1050" b="1">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3748" marR="537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fontAlgn="auto">
                        <a:lnSpc>
                          <a:spcPct val="102000"/>
                        </a:lnSpc>
                        <a:spcAft>
                          <a:spcPts val="800"/>
                        </a:spcAft>
                      </a:pPr>
                      <a:r>
                        <a:rPr lang="en-GB" sz="1000" dirty="0">
                          <a:solidFill>
                            <a:srgbClr val="FFFF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GB" sz="1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3748" marR="537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24372636"/>
                  </a:ext>
                </a:extLst>
              </a:tr>
              <a:tr h="325539">
                <a:tc>
                  <a:txBody>
                    <a:bodyPr/>
                    <a:lstStyle/>
                    <a:p>
                      <a:pPr fontAlgn="auto">
                        <a:lnSpc>
                          <a:spcPct val="102000"/>
                        </a:lnSpc>
                        <a:spcAft>
                          <a:spcPts val="800"/>
                        </a:spcAft>
                      </a:pPr>
                      <a:r>
                        <a:rPr lang="en-GB" sz="1050" b="1">
                          <a:solidFill>
                            <a:srgbClr val="FFFF00"/>
                          </a:solidFill>
                          <a:effectLst/>
                          <a:latin typeface="Times New Roman" panose="02020603050405020304" pitchFamily="18" charset="0"/>
                          <a:ea typeface="Times New Roman" panose="02020603050405020304" pitchFamily="18" charset="0"/>
                          <a:cs typeface="Times New Roman" panose="02020603050405020304" pitchFamily="18" charset="0"/>
                        </a:rPr>
                        <a:t>Any other type of outcome requirement</a:t>
                      </a:r>
                      <a:endParaRPr lang="en-GB" sz="1050" b="1">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3748" marR="537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fontAlgn="auto">
                        <a:lnSpc>
                          <a:spcPct val="102000"/>
                        </a:lnSpc>
                        <a:spcAft>
                          <a:spcPts val="800"/>
                        </a:spcAft>
                      </a:pPr>
                      <a:r>
                        <a:rPr lang="en-GB" sz="1000" dirty="0">
                          <a:solidFill>
                            <a:srgbClr val="FFFF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GB" sz="1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3748" marR="537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74306097"/>
                  </a:ext>
                </a:extLst>
              </a:tr>
              <a:tr h="491558">
                <a:tc>
                  <a:txBody>
                    <a:bodyPr/>
                    <a:lstStyle/>
                    <a:p>
                      <a:pPr fontAlgn="auto">
                        <a:lnSpc>
                          <a:spcPct val="102000"/>
                        </a:lnSpc>
                        <a:spcAft>
                          <a:spcPts val="800"/>
                        </a:spcAft>
                      </a:pPr>
                      <a:r>
                        <a:rPr lang="en-GB" sz="1050" b="1">
                          <a:solidFill>
                            <a:srgbClr val="FFFF00"/>
                          </a:solidFill>
                          <a:effectLst/>
                          <a:latin typeface="Times New Roman" panose="02020603050405020304" pitchFamily="18" charset="0"/>
                          <a:ea typeface="Times New Roman" panose="02020603050405020304" pitchFamily="18" charset="0"/>
                          <a:cs typeface="Times New Roman" panose="02020603050405020304" pitchFamily="18" charset="0"/>
                        </a:rPr>
                        <a:t>Client resources / contacts / sponsors that can be used or will be involved.</a:t>
                      </a:r>
                      <a:endParaRPr lang="en-GB" sz="1050" b="1">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3748" marR="537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fontAlgn="auto">
                        <a:lnSpc>
                          <a:spcPct val="102000"/>
                        </a:lnSpc>
                        <a:spcAft>
                          <a:spcPts val="800"/>
                        </a:spcAft>
                      </a:pPr>
                      <a:r>
                        <a:rPr lang="en-GB" sz="1000" dirty="0">
                          <a:solidFill>
                            <a:srgbClr val="FFFF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GB" sz="1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3748" marR="537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10184660"/>
                  </a:ext>
                </a:extLst>
              </a:tr>
              <a:tr h="159521">
                <a:tc gridSpan="2">
                  <a:txBody>
                    <a:bodyPr/>
                    <a:lstStyle/>
                    <a:p>
                      <a:pPr algn="ctr" fontAlgn="auto">
                        <a:lnSpc>
                          <a:spcPct val="102000"/>
                        </a:lnSpc>
                        <a:spcAft>
                          <a:spcPts val="800"/>
                        </a:spcAft>
                      </a:pPr>
                      <a:r>
                        <a:rPr lang="en-GB" sz="1400" b="1" dirty="0">
                          <a:solidFill>
                            <a:srgbClr val="FFFF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Event Stages Plan </a:t>
                      </a:r>
                      <a:endParaRPr lang="en-GB" sz="1400" b="1" dirty="0">
                        <a:solidFill>
                          <a:srgbClr val="FFFF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53748" marR="537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extLst>
                  <a:ext uri="{0D108BD9-81ED-4DB2-BD59-A6C34878D82A}">
                    <a16:rowId xmlns:a16="http://schemas.microsoft.com/office/drawing/2014/main" val="3767423093"/>
                  </a:ext>
                </a:extLst>
              </a:tr>
              <a:tr h="159521">
                <a:tc>
                  <a:txBody>
                    <a:bodyPr/>
                    <a:lstStyle/>
                    <a:p>
                      <a:pPr fontAlgn="auto">
                        <a:lnSpc>
                          <a:spcPct val="102000"/>
                        </a:lnSpc>
                        <a:spcAft>
                          <a:spcPts val="800"/>
                        </a:spcAft>
                      </a:pPr>
                      <a:r>
                        <a:rPr lang="en-GB" sz="1050" b="1">
                          <a:solidFill>
                            <a:srgbClr val="FFFF00"/>
                          </a:solidFill>
                          <a:effectLst/>
                          <a:latin typeface="Times New Roman" panose="02020603050405020304" pitchFamily="18" charset="0"/>
                          <a:ea typeface="Times New Roman" panose="02020603050405020304" pitchFamily="18" charset="0"/>
                          <a:cs typeface="Times New Roman" panose="02020603050405020304" pitchFamily="18" charset="0"/>
                        </a:rPr>
                        <a:t>1. Briefing by client</a:t>
                      </a:r>
                      <a:endParaRPr lang="en-GB" sz="1050" b="1">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3748" marR="537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fontAlgn="auto">
                        <a:lnSpc>
                          <a:spcPct val="102000"/>
                        </a:lnSpc>
                        <a:spcAft>
                          <a:spcPts val="800"/>
                        </a:spcAft>
                      </a:pPr>
                      <a:r>
                        <a:rPr lang="en-GB" sz="900" dirty="0">
                          <a:solidFill>
                            <a:srgbClr val="FFFF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GB" sz="9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3748" marR="537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58973216"/>
                  </a:ext>
                </a:extLst>
              </a:tr>
              <a:tr h="159521">
                <a:tc>
                  <a:txBody>
                    <a:bodyPr/>
                    <a:lstStyle/>
                    <a:p>
                      <a:pPr fontAlgn="auto">
                        <a:lnSpc>
                          <a:spcPct val="102000"/>
                        </a:lnSpc>
                        <a:spcAft>
                          <a:spcPts val="800"/>
                        </a:spcAft>
                      </a:pPr>
                      <a:r>
                        <a:rPr lang="en-GB" sz="1050" b="1">
                          <a:solidFill>
                            <a:srgbClr val="FFFF00"/>
                          </a:solidFill>
                          <a:effectLst/>
                          <a:latin typeface="Times New Roman" panose="02020603050405020304" pitchFamily="18" charset="0"/>
                          <a:ea typeface="Times New Roman" panose="02020603050405020304" pitchFamily="18" charset="0"/>
                          <a:cs typeface="Times New Roman" panose="02020603050405020304" pitchFamily="18" charset="0"/>
                        </a:rPr>
                        <a:t>2. Concept Pitch</a:t>
                      </a:r>
                      <a:endParaRPr lang="en-GB" sz="1050" b="1">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3748" marR="537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fontAlgn="auto">
                        <a:lnSpc>
                          <a:spcPct val="102000"/>
                        </a:lnSpc>
                        <a:spcAft>
                          <a:spcPts val="800"/>
                        </a:spcAft>
                      </a:pPr>
                      <a:r>
                        <a:rPr lang="en-GB" sz="900" dirty="0">
                          <a:solidFill>
                            <a:srgbClr val="FFFF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GB" sz="9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3748" marR="537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75407020"/>
                  </a:ext>
                </a:extLst>
              </a:tr>
              <a:tr h="159521">
                <a:tc>
                  <a:txBody>
                    <a:bodyPr/>
                    <a:lstStyle/>
                    <a:p>
                      <a:pPr fontAlgn="auto">
                        <a:lnSpc>
                          <a:spcPct val="102000"/>
                        </a:lnSpc>
                        <a:spcAft>
                          <a:spcPts val="800"/>
                        </a:spcAft>
                      </a:pPr>
                      <a:r>
                        <a:rPr lang="en-GB" sz="1050" b="1">
                          <a:solidFill>
                            <a:srgbClr val="FFFF00"/>
                          </a:solidFill>
                          <a:effectLst/>
                          <a:latin typeface="Times New Roman" panose="02020603050405020304" pitchFamily="18" charset="0"/>
                          <a:ea typeface="Times New Roman" panose="02020603050405020304" pitchFamily="18" charset="0"/>
                          <a:cs typeface="Times New Roman" panose="02020603050405020304" pitchFamily="18" charset="0"/>
                        </a:rPr>
                        <a:t>3. Event Proposal</a:t>
                      </a:r>
                      <a:endParaRPr lang="en-GB" sz="1050" b="1">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3748" marR="537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fontAlgn="auto">
                        <a:lnSpc>
                          <a:spcPct val="102000"/>
                        </a:lnSpc>
                        <a:spcAft>
                          <a:spcPts val="800"/>
                        </a:spcAft>
                      </a:pPr>
                      <a:r>
                        <a:rPr lang="en-GB" sz="900" dirty="0">
                          <a:solidFill>
                            <a:srgbClr val="FFFF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GB" sz="9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3748" marR="537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51508959"/>
                  </a:ext>
                </a:extLst>
              </a:tr>
              <a:tr h="159521">
                <a:tc>
                  <a:txBody>
                    <a:bodyPr/>
                    <a:lstStyle/>
                    <a:p>
                      <a:pPr fontAlgn="auto">
                        <a:lnSpc>
                          <a:spcPct val="102000"/>
                        </a:lnSpc>
                        <a:spcAft>
                          <a:spcPts val="800"/>
                        </a:spcAft>
                      </a:pPr>
                      <a:r>
                        <a:rPr lang="en-GB" sz="1050" b="1">
                          <a:solidFill>
                            <a:srgbClr val="FFFF00"/>
                          </a:solidFill>
                          <a:effectLst/>
                          <a:latin typeface="Times New Roman" panose="02020603050405020304" pitchFamily="18" charset="0"/>
                          <a:ea typeface="Times New Roman" panose="02020603050405020304" pitchFamily="18" charset="0"/>
                          <a:cs typeface="Times New Roman" panose="02020603050405020304" pitchFamily="18" charset="0"/>
                        </a:rPr>
                        <a:t>4. Event Manual</a:t>
                      </a:r>
                      <a:endParaRPr lang="en-GB" sz="1050" b="1">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3748" marR="537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fontAlgn="auto">
                        <a:lnSpc>
                          <a:spcPct val="102000"/>
                        </a:lnSpc>
                        <a:spcAft>
                          <a:spcPts val="800"/>
                        </a:spcAft>
                      </a:pPr>
                      <a:r>
                        <a:rPr lang="en-GB" sz="900" dirty="0">
                          <a:solidFill>
                            <a:srgbClr val="FFFF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GB" sz="9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3748" marR="537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37284022"/>
                  </a:ext>
                </a:extLst>
              </a:tr>
              <a:tr h="159521">
                <a:tc>
                  <a:txBody>
                    <a:bodyPr/>
                    <a:lstStyle/>
                    <a:p>
                      <a:pPr fontAlgn="auto">
                        <a:lnSpc>
                          <a:spcPct val="102000"/>
                        </a:lnSpc>
                        <a:spcAft>
                          <a:spcPts val="800"/>
                        </a:spcAft>
                      </a:pPr>
                      <a:r>
                        <a:rPr lang="en-GB" sz="1050" b="1">
                          <a:solidFill>
                            <a:srgbClr val="FFFF00"/>
                          </a:solidFill>
                          <a:effectLst/>
                          <a:latin typeface="Times New Roman" panose="02020603050405020304" pitchFamily="18" charset="0"/>
                          <a:ea typeface="Times New Roman" panose="02020603050405020304" pitchFamily="18" charset="0"/>
                          <a:cs typeface="Times New Roman" panose="02020603050405020304" pitchFamily="18" charset="0"/>
                        </a:rPr>
                        <a:t>5. Hold Event</a:t>
                      </a:r>
                      <a:endParaRPr lang="en-GB" sz="1050" b="1">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3748" marR="537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fontAlgn="auto">
                        <a:lnSpc>
                          <a:spcPct val="102000"/>
                        </a:lnSpc>
                        <a:spcAft>
                          <a:spcPts val="800"/>
                        </a:spcAft>
                      </a:pPr>
                      <a:r>
                        <a:rPr lang="en-GB" sz="900" dirty="0">
                          <a:solidFill>
                            <a:srgbClr val="FFFF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GB" sz="9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3748" marR="537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67544260"/>
                  </a:ext>
                </a:extLst>
              </a:tr>
              <a:tr h="159521">
                <a:tc>
                  <a:txBody>
                    <a:bodyPr/>
                    <a:lstStyle/>
                    <a:p>
                      <a:pPr fontAlgn="auto">
                        <a:lnSpc>
                          <a:spcPct val="102000"/>
                        </a:lnSpc>
                        <a:spcAft>
                          <a:spcPts val="800"/>
                        </a:spcAft>
                      </a:pPr>
                      <a:r>
                        <a:rPr lang="en-GB" sz="1050" b="1">
                          <a:solidFill>
                            <a:srgbClr val="FFFF00"/>
                          </a:solidFill>
                          <a:effectLst/>
                          <a:latin typeface="Times New Roman" panose="02020603050405020304" pitchFamily="18" charset="0"/>
                          <a:ea typeface="Times New Roman" panose="02020603050405020304" pitchFamily="18" charset="0"/>
                          <a:cs typeface="Times New Roman" panose="02020603050405020304" pitchFamily="18" charset="0"/>
                        </a:rPr>
                        <a:t>6. Evaluate Event</a:t>
                      </a:r>
                      <a:endParaRPr lang="en-GB" sz="1050" b="1">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3748" marR="537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fontAlgn="auto">
                        <a:lnSpc>
                          <a:spcPct val="102000"/>
                        </a:lnSpc>
                        <a:spcAft>
                          <a:spcPts val="800"/>
                        </a:spcAft>
                      </a:pPr>
                      <a:r>
                        <a:rPr lang="en-GB" sz="900" dirty="0">
                          <a:solidFill>
                            <a:srgbClr val="FFFF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GB" sz="9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3748" marR="537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00230377"/>
                  </a:ext>
                </a:extLst>
              </a:tr>
              <a:tr h="159521">
                <a:tc>
                  <a:txBody>
                    <a:bodyPr/>
                    <a:lstStyle/>
                    <a:p>
                      <a:pPr fontAlgn="auto">
                        <a:lnSpc>
                          <a:spcPct val="102000"/>
                        </a:lnSpc>
                        <a:spcAft>
                          <a:spcPts val="800"/>
                        </a:spcAft>
                      </a:pPr>
                      <a:r>
                        <a:rPr lang="en-GB" sz="1050" b="1">
                          <a:solidFill>
                            <a:srgbClr val="FFFF00"/>
                          </a:solidFill>
                          <a:effectLst/>
                          <a:latin typeface="Times New Roman" panose="02020603050405020304" pitchFamily="18" charset="0"/>
                          <a:ea typeface="Times New Roman" panose="02020603050405020304" pitchFamily="18" charset="0"/>
                          <a:cs typeface="Times New Roman" panose="02020603050405020304" pitchFamily="18" charset="0"/>
                        </a:rPr>
                        <a:t>7. Debrief Meeting</a:t>
                      </a:r>
                      <a:endParaRPr lang="en-GB" sz="1050" b="1">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3748" marR="537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fontAlgn="auto">
                        <a:lnSpc>
                          <a:spcPct val="102000"/>
                        </a:lnSpc>
                        <a:spcAft>
                          <a:spcPts val="800"/>
                        </a:spcAft>
                      </a:pPr>
                      <a:r>
                        <a:rPr lang="en-GB" sz="900" dirty="0">
                          <a:solidFill>
                            <a:srgbClr val="FFFF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GB" sz="9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3748" marR="537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29907338"/>
                  </a:ext>
                </a:extLst>
              </a:tr>
              <a:tr h="159521">
                <a:tc>
                  <a:txBody>
                    <a:bodyPr/>
                    <a:lstStyle/>
                    <a:p>
                      <a:pPr fontAlgn="auto">
                        <a:lnSpc>
                          <a:spcPct val="102000"/>
                        </a:lnSpc>
                        <a:spcAft>
                          <a:spcPts val="800"/>
                        </a:spcAft>
                      </a:pPr>
                      <a:r>
                        <a:rPr lang="en-GB" sz="1050" b="1" dirty="0">
                          <a:solidFill>
                            <a:srgbClr val="FFFF00"/>
                          </a:solidFill>
                          <a:effectLst/>
                          <a:latin typeface="Times New Roman" panose="02020603050405020304" pitchFamily="18" charset="0"/>
                          <a:ea typeface="Times New Roman" panose="02020603050405020304" pitchFamily="18" charset="0"/>
                          <a:cs typeface="Times New Roman" panose="02020603050405020304" pitchFamily="18" charset="0"/>
                        </a:rPr>
                        <a:t>8. Debrief Report</a:t>
                      </a:r>
                      <a:endParaRPr lang="en-GB" sz="1050" b="1"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3748" marR="537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fontAlgn="auto">
                        <a:lnSpc>
                          <a:spcPct val="102000"/>
                        </a:lnSpc>
                        <a:spcAft>
                          <a:spcPts val="800"/>
                        </a:spcAft>
                      </a:pPr>
                      <a:r>
                        <a:rPr lang="en-GB" sz="900" dirty="0">
                          <a:solidFill>
                            <a:srgbClr val="FFFF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GB" sz="9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3748" marR="537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00756155"/>
                  </a:ext>
                </a:extLst>
              </a:tr>
            </a:tbl>
          </a:graphicData>
        </a:graphic>
      </p:graphicFrame>
    </p:spTree>
    <p:extLst>
      <p:ext uri="{BB962C8B-B14F-4D97-AF65-F5344CB8AC3E}">
        <p14:creationId xmlns:p14="http://schemas.microsoft.com/office/powerpoint/2010/main" val="13307036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4103AF0-7060-4BD9-A56A-C020609BC25D}"/>
              </a:ext>
            </a:extLst>
          </p:cNvPr>
          <p:cNvSpPr>
            <a:spLocks noGrp="1"/>
          </p:cNvSpPr>
          <p:nvPr>
            <p:ph type="body" sz="quarter" idx="10"/>
          </p:nvPr>
        </p:nvSpPr>
        <p:spPr/>
        <p:txBody>
          <a:bodyPr>
            <a:normAutofit fontScale="85000" lnSpcReduction="20000"/>
          </a:bodyPr>
          <a:lstStyle/>
          <a:p>
            <a:r>
              <a:rPr lang="en-GB" sz="2800" b="1" dirty="0">
                <a:effectLst>
                  <a:outerShdw blurRad="38100" dist="38100" dir="2700000" algn="tl">
                    <a:srgbClr val="000000">
                      <a:alpha val="43137"/>
                    </a:srgbClr>
                  </a:outerShdw>
                </a:effectLst>
              </a:rPr>
              <a:t>Event Logistics Planning</a:t>
            </a:r>
          </a:p>
          <a:p>
            <a:pPr marL="342900" indent="-342900" algn="just">
              <a:buFont typeface="Wingdings" panose="05000000000000000000" pitchFamily="2" charset="2"/>
              <a:buChar char="v"/>
            </a:pPr>
            <a:r>
              <a:rPr lang="en-GB" sz="2600" dirty="0"/>
              <a:t>The event logistics plan helps the managers and organisers to provide active support during venue preparation.</a:t>
            </a:r>
          </a:p>
          <a:p>
            <a:pPr marL="342900" indent="-342900" algn="just">
              <a:buFont typeface="Wingdings" panose="05000000000000000000" pitchFamily="2" charset="2"/>
              <a:buChar char="v"/>
            </a:pPr>
            <a:r>
              <a:rPr lang="en-GB" sz="2600" dirty="0"/>
              <a:t>Organisers are required to deliver and deal with any emergency circumstances and run the entire live event for the client. </a:t>
            </a:r>
          </a:p>
          <a:p>
            <a:pPr marL="342900" indent="-342900" algn="just">
              <a:buFont typeface="Wingdings" panose="05000000000000000000" pitchFamily="2" charset="2"/>
              <a:buChar char="v"/>
            </a:pPr>
            <a:r>
              <a:rPr lang="en-GB" sz="2600" dirty="0"/>
              <a:t>It is important for event manager to deliver very effective event that would enhance their own reputation and successful event logistics can in power the client and attendees. </a:t>
            </a:r>
          </a:p>
          <a:p>
            <a:pPr marL="342900" indent="-342900" algn="just">
              <a:buFont typeface="Wingdings" panose="05000000000000000000" pitchFamily="2" charset="2"/>
              <a:buChar char="v"/>
            </a:pPr>
            <a:r>
              <a:rPr lang="en-GB" sz="2600" dirty="0"/>
              <a:t>Event logistics is the fundamental part of the event planning and preparing live event for client. </a:t>
            </a:r>
          </a:p>
          <a:p>
            <a:endParaRPr lang="en-GB" dirty="0"/>
          </a:p>
        </p:txBody>
      </p:sp>
    </p:spTree>
    <p:extLst>
      <p:ext uri="{BB962C8B-B14F-4D97-AF65-F5344CB8AC3E}">
        <p14:creationId xmlns:p14="http://schemas.microsoft.com/office/powerpoint/2010/main" val="32269872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ED628F-120D-41E8-B487-E463AFBE5595}"/>
              </a:ext>
            </a:extLst>
          </p:cNvPr>
          <p:cNvSpPr>
            <a:spLocks noGrp="1"/>
          </p:cNvSpPr>
          <p:nvPr>
            <p:ph type="title"/>
          </p:nvPr>
        </p:nvSpPr>
        <p:spPr/>
        <p:txBody>
          <a:bodyPr/>
          <a:lstStyle/>
          <a:p>
            <a:r>
              <a:rPr lang="en-GB" sz="3200" b="1" dirty="0">
                <a:solidFill>
                  <a:srgbClr val="000000"/>
                </a:solidFill>
                <a:effectLst>
                  <a:outerShdw blurRad="38100" dist="38100" dir="2700000" algn="tl">
                    <a:srgbClr val="000000">
                      <a:alpha val="43137"/>
                    </a:srgbClr>
                  </a:outerShdw>
                </a:effectLst>
              </a:rPr>
              <a:t>Event Logistics Planning</a:t>
            </a:r>
            <a:br>
              <a:rPr lang="en-GB" sz="3200" b="1" dirty="0">
                <a:solidFill>
                  <a:srgbClr val="000000"/>
                </a:solidFill>
                <a:effectLst>
                  <a:outerShdw blurRad="38100" dist="38100" dir="2700000" algn="tl">
                    <a:srgbClr val="000000">
                      <a:alpha val="43137"/>
                    </a:srgbClr>
                  </a:outerShdw>
                </a:effectLst>
              </a:rPr>
            </a:br>
            <a:r>
              <a:rPr lang="en-GB" sz="3200" b="1" dirty="0">
                <a:solidFill>
                  <a:srgbClr val="000000"/>
                </a:solidFill>
                <a:effectLst>
                  <a:outerShdw blurRad="38100" dist="38100" dir="2700000" algn="tl">
                    <a:srgbClr val="000000">
                      <a:alpha val="43137"/>
                    </a:srgbClr>
                  </a:outerShdw>
                </a:effectLst>
              </a:rPr>
              <a:t> </a:t>
            </a:r>
            <a:endParaRPr lang="en-GB" dirty="0"/>
          </a:p>
        </p:txBody>
      </p:sp>
      <p:sp>
        <p:nvSpPr>
          <p:cNvPr id="3" name="Content Placeholder 2">
            <a:extLst>
              <a:ext uri="{FF2B5EF4-FFF2-40B4-BE49-F238E27FC236}">
                <a16:creationId xmlns:a16="http://schemas.microsoft.com/office/drawing/2014/main" id="{3064391F-A6DB-418E-AA07-7E08AAD80AA7}"/>
              </a:ext>
            </a:extLst>
          </p:cNvPr>
          <p:cNvSpPr>
            <a:spLocks noGrp="1"/>
          </p:cNvSpPr>
          <p:nvPr>
            <p:ph idx="1"/>
          </p:nvPr>
        </p:nvSpPr>
        <p:spPr>
          <a:xfrm>
            <a:off x="457200" y="1628770"/>
            <a:ext cx="8229600" cy="4679751"/>
          </a:xfrm>
        </p:spPr>
        <p:txBody>
          <a:bodyPr/>
          <a:lstStyle/>
          <a:p>
            <a:pPr marL="0" indent="0" algn="just">
              <a:buNone/>
            </a:pPr>
            <a:r>
              <a:rPr lang="en-GB" dirty="0"/>
              <a:t>Event manager needs to consider following points when preparing event logistics plan as follows.</a:t>
            </a:r>
          </a:p>
          <a:p>
            <a:pPr marL="0" indent="0" algn="just">
              <a:buNone/>
            </a:pPr>
            <a:endParaRPr lang="en-GB" dirty="0"/>
          </a:p>
          <a:p>
            <a:pPr lvl="1" algn="just">
              <a:buFont typeface="Wingdings" panose="05000000000000000000" pitchFamily="2" charset="2"/>
              <a:buChar char="v"/>
            </a:pPr>
            <a:r>
              <a:rPr lang="en-GB" sz="2400" dirty="0">
                <a:effectLst>
                  <a:outerShdw blurRad="38100" dist="38100" dir="2700000" algn="tl">
                    <a:srgbClr val="000000">
                      <a:alpha val="43137"/>
                    </a:srgbClr>
                  </a:outerShdw>
                </a:effectLst>
              </a:rPr>
              <a:t>Events Aim and Goals</a:t>
            </a:r>
          </a:p>
          <a:p>
            <a:pPr lvl="1" algn="just">
              <a:buFont typeface="Wingdings" panose="05000000000000000000" pitchFamily="2" charset="2"/>
              <a:buChar char="v"/>
            </a:pPr>
            <a:r>
              <a:rPr lang="en-GB" sz="2400" dirty="0">
                <a:effectLst>
                  <a:outerShdw blurRad="38100" dist="38100" dir="2700000" algn="tl">
                    <a:srgbClr val="000000">
                      <a:alpha val="43137"/>
                    </a:srgbClr>
                  </a:outerShdw>
                </a:effectLst>
              </a:rPr>
              <a:t>Event Budget</a:t>
            </a:r>
          </a:p>
          <a:p>
            <a:pPr lvl="1" algn="just">
              <a:buFont typeface="Wingdings" panose="05000000000000000000" pitchFamily="2" charset="2"/>
              <a:buChar char="v"/>
            </a:pPr>
            <a:r>
              <a:rPr lang="en-GB" sz="2400" dirty="0">
                <a:effectLst>
                  <a:outerShdw blurRad="38100" dist="38100" dir="2700000" algn="tl">
                    <a:srgbClr val="000000">
                      <a:alpha val="43137"/>
                    </a:srgbClr>
                  </a:outerShdw>
                </a:effectLst>
              </a:rPr>
              <a:t>Target audience</a:t>
            </a:r>
          </a:p>
          <a:p>
            <a:pPr lvl="1" algn="just">
              <a:buFont typeface="Wingdings" panose="05000000000000000000" pitchFamily="2" charset="2"/>
              <a:buChar char="v"/>
            </a:pPr>
            <a:r>
              <a:rPr lang="en-GB" sz="2400" dirty="0">
                <a:effectLst>
                  <a:outerShdw blurRad="38100" dist="38100" dir="2700000" algn="tl">
                    <a:srgbClr val="000000">
                      <a:alpha val="43137"/>
                    </a:srgbClr>
                  </a:outerShdw>
                </a:effectLst>
              </a:rPr>
              <a:t>Theme of the Event</a:t>
            </a:r>
          </a:p>
          <a:p>
            <a:pPr lvl="1" algn="just">
              <a:buFont typeface="Wingdings" panose="05000000000000000000" pitchFamily="2" charset="2"/>
              <a:buChar char="v"/>
            </a:pPr>
            <a:r>
              <a:rPr lang="en-GB" sz="2400" dirty="0">
                <a:effectLst>
                  <a:outerShdw blurRad="38100" dist="38100" dir="2700000" algn="tl">
                    <a:srgbClr val="000000">
                      <a:alpha val="43137"/>
                    </a:srgbClr>
                  </a:outerShdw>
                </a:effectLst>
              </a:rPr>
              <a:t>Number of Attendees</a:t>
            </a:r>
          </a:p>
          <a:p>
            <a:pPr lvl="1" algn="just">
              <a:buFont typeface="Wingdings" panose="05000000000000000000" pitchFamily="2" charset="2"/>
              <a:buChar char="v"/>
            </a:pPr>
            <a:r>
              <a:rPr lang="en-GB" sz="2400" dirty="0">
                <a:effectLst>
                  <a:outerShdw blurRad="38100" dist="38100" dir="2700000" algn="tl">
                    <a:srgbClr val="000000">
                      <a:alpha val="43137"/>
                    </a:srgbClr>
                  </a:outerShdw>
                </a:effectLst>
              </a:rPr>
              <a:t>Event Catering for the Day </a:t>
            </a:r>
          </a:p>
          <a:p>
            <a:pPr lvl="1" algn="just">
              <a:buFont typeface="Wingdings" panose="05000000000000000000" pitchFamily="2" charset="2"/>
              <a:buChar char="v"/>
            </a:pPr>
            <a:r>
              <a:rPr lang="en-GB" sz="2400" dirty="0">
                <a:effectLst>
                  <a:outerShdw blurRad="38100" dist="38100" dir="2700000" algn="tl">
                    <a:srgbClr val="000000">
                      <a:alpha val="43137"/>
                    </a:srgbClr>
                  </a:outerShdw>
                </a:effectLst>
              </a:rPr>
              <a:t>Event Program for the Day </a:t>
            </a:r>
          </a:p>
          <a:p>
            <a:pPr lvl="1" algn="just">
              <a:buFont typeface="Wingdings" panose="05000000000000000000" pitchFamily="2" charset="2"/>
              <a:buChar char="v"/>
            </a:pPr>
            <a:r>
              <a:rPr lang="en-GB" sz="2400" dirty="0">
                <a:effectLst>
                  <a:outerShdw blurRad="38100" dist="38100" dir="2700000" algn="tl">
                    <a:srgbClr val="000000">
                      <a:alpha val="43137"/>
                    </a:srgbClr>
                  </a:outerShdw>
                </a:effectLst>
              </a:rPr>
              <a:t>Event Marketing and Promotion</a:t>
            </a:r>
          </a:p>
          <a:p>
            <a:pPr marL="0" indent="0" algn="just">
              <a:buNone/>
            </a:pPr>
            <a:endParaRPr lang="en-GB" dirty="0"/>
          </a:p>
        </p:txBody>
      </p:sp>
    </p:spTree>
    <p:extLst>
      <p:ext uri="{BB962C8B-B14F-4D97-AF65-F5344CB8AC3E}">
        <p14:creationId xmlns:p14="http://schemas.microsoft.com/office/powerpoint/2010/main" val="3238165376"/>
      </p:ext>
    </p:extLst>
  </p:cSld>
  <p:clrMapOvr>
    <a:masterClrMapping/>
  </p:clrMapOvr>
</p:sld>
</file>

<file path=ppt/theme/theme1.xml><?xml version="1.0" encoding="utf-8"?>
<a:theme xmlns:a="http://schemas.openxmlformats.org/drawingml/2006/main" name="SAGE Theme">
  <a:themeElements>
    <a:clrScheme name="Custom 1">
      <a:dk1>
        <a:srgbClr val="FFFFFF"/>
      </a:dk1>
      <a:lt1>
        <a:srgbClr val="000000"/>
      </a:lt1>
      <a:dk2>
        <a:srgbClr val="002395"/>
      </a:dk2>
      <a:lt2>
        <a:srgbClr val="D5DFFF"/>
      </a:lt2>
      <a:accent1>
        <a:srgbClr val="345FB7"/>
      </a:accent1>
      <a:accent2>
        <a:srgbClr val="5DB2E4"/>
      </a:accent2>
      <a:accent3>
        <a:srgbClr val="6BC1B6"/>
      </a:accent3>
      <a:accent4>
        <a:srgbClr val="9074AD"/>
      </a:accent4>
      <a:accent5>
        <a:srgbClr val="DA4B5F"/>
      </a:accent5>
      <a:accent6>
        <a:srgbClr val="EC6608"/>
      </a:accent6>
      <a:hlink>
        <a:srgbClr val="002395"/>
      </a:hlink>
      <a:folHlink>
        <a:srgbClr val="002395"/>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ln>
          <a:solidFill>
            <a:schemeClr val="bg1"/>
          </a:solidFill>
        </a:ln>
        <a:effectLst/>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defRPr dirty="0">
            <a:solidFill>
              <a:schemeClr val="bg1"/>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D4A866D6CBA6E49A75EC427157B067F" ma:contentTypeVersion="8" ma:contentTypeDescription="Create a new document." ma:contentTypeScope="" ma:versionID="d8748c0c68b2c5baa0668c05c9386063">
  <xsd:schema xmlns:xsd="http://www.w3.org/2001/XMLSchema" xmlns:xs="http://www.w3.org/2001/XMLSchema" xmlns:p="http://schemas.microsoft.com/office/2006/metadata/properties" xmlns:ns3="c8f33147-51ea-46f1-870b-2bd9db81f152" targetNamespace="http://schemas.microsoft.com/office/2006/metadata/properties" ma:root="true" ma:fieldsID="dcf9116e16dad2618c48662bc74f37a3" ns3:_="">
    <xsd:import namespace="c8f33147-51ea-46f1-870b-2bd9db81f152"/>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8f33147-51ea-46f1-870b-2bd9db81f15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D21D17B-8FBD-461E-9F3D-5A875022D5D1}">
  <ds:schemaRefs>
    <ds:schemaRef ds:uri="http://schemas.microsoft.com/sharepoint/v3/contenttype/forms"/>
  </ds:schemaRefs>
</ds:datastoreItem>
</file>

<file path=customXml/itemProps2.xml><?xml version="1.0" encoding="utf-8"?>
<ds:datastoreItem xmlns:ds="http://schemas.openxmlformats.org/officeDocument/2006/customXml" ds:itemID="{52F15AEF-E572-4452-A77F-12AE0E9C695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8f33147-51ea-46f1-870b-2bd9db81f15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B42D37A-16B6-4393-88ED-0166824FD7B8}">
  <ds:schemaRefs>
    <ds:schemaRef ds:uri="c8f33147-51ea-46f1-870b-2bd9db81f152"/>
    <ds:schemaRef ds:uri="http://schemas.microsoft.com/office/2006/metadata/properties"/>
    <ds:schemaRef ds:uri="http://purl.org/dc/terms/"/>
    <ds:schemaRef ds:uri="http://schemas.microsoft.com/office/2006/documentManagement/types"/>
    <ds:schemaRef ds:uri="http://schemas.openxmlformats.org/package/2006/metadata/core-properties"/>
    <ds:schemaRef ds:uri="http://schemas.microsoft.com/office/infopath/2007/PartnerControls"/>
    <ds:schemaRef ds:uri="http://purl.org/dc/dcmitype/"/>
    <ds:schemaRef ds:uri="http://purl.org/dc/elements/1.1/"/>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SAGE Theme</Template>
  <TotalTime>10087</TotalTime>
  <Words>1204</Words>
  <Application>Microsoft Office PowerPoint</Application>
  <PresentationFormat>On-screen Show (4:3)</PresentationFormat>
  <Paragraphs>143</Paragraphs>
  <Slides>15</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15</vt:i4>
      </vt:variant>
    </vt:vector>
  </HeadingPairs>
  <TitlesOfParts>
    <vt:vector size="23" baseType="lpstr">
      <vt:lpstr>Aharoni</vt:lpstr>
      <vt:lpstr>Arial</vt:lpstr>
      <vt:lpstr>Calibri</vt:lpstr>
      <vt:lpstr>Tahoma</vt:lpstr>
      <vt:lpstr>Times New Roman</vt:lpstr>
      <vt:lpstr>Times New Roman Bold</vt:lpstr>
      <vt:lpstr>Wingdings</vt:lpstr>
      <vt:lpstr>SAGE Theme</vt:lpstr>
      <vt:lpstr>PowerPoint Presentation</vt:lpstr>
      <vt:lpstr>Chapter 14  Event Logistics  </vt:lpstr>
      <vt:lpstr>Event Logistics Procedure and Tools</vt:lpstr>
      <vt:lpstr>Designing and Delivering the Event</vt:lpstr>
      <vt:lpstr>Designing and Delivering the Event</vt:lpstr>
      <vt:lpstr>Designing and Delivering the Event</vt:lpstr>
      <vt:lpstr>PowerPoint Presentation</vt:lpstr>
      <vt:lpstr>PowerPoint Presentation</vt:lpstr>
      <vt:lpstr>Event Logistics Planning  </vt:lpstr>
      <vt:lpstr>On-Site Event Logistics</vt:lpstr>
      <vt:lpstr>On-site Health and Safety Event Logistics</vt:lpstr>
      <vt:lpstr>Events Transportation Logistics</vt:lpstr>
      <vt:lpstr>UEFA EURO 2012 Terms of Operations for the Deliveries at Each Venue </vt:lpstr>
      <vt:lpstr>PowerPoint Presentation</vt:lpstr>
      <vt:lpstr>Summary </vt:lpstr>
    </vt:vector>
  </TitlesOfParts>
  <Company>SAGE Publications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Author Templates: PowerPoint Slides</dc:title>
  <dc:creator>Guyaz, Stephanie</dc:creator>
  <cp:lastModifiedBy>Sally North</cp:lastModifiedBy>
  <cp:revision>21</cp:revision>
  <dcterms:created xsi:type="dcterms:W3CDTF">2016-10-10T13:09:11Z</dcterms:created>
  <dcterms:modified xsi:type="dcterms:W3CDTF">2022-03-16T14:24:07Z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0x010100ED4A866D6CBA6E49A75EC427157B067F</vt:lpwstr>
  </property>
</Properties>
</file>